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512" r:id="rId2"/>
    <p:sldId id="528" r:id="rId3"/>
    <p:sldId id="529" r:id="rId4"/>
    <p:sldId id="530" r:id="rId5"/>
    <p:sldId id="531" r:id="rId6"/>
    <p:sldId id="532" r:id="rId7"/>
    <p:sldId id="527" r:id="rId8"/>
  </p:sldIdLst>
  <p:sldSz cx="9144000" cy="6858000" type="screen4x3"/>
  <p:notesSz cx="6858000" cy="9144000"/>
  <p:custDataLst>
    <p:tags r:id="rId11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1873D3C-E742-A14F-988F-35E111651C9E}">
          <p14:sldIdLst>
            <p14:sldId id="512"/>
            <p14:sldId id="528"/>
            <p14:sldId id="529"/>
            <p14:sldId id="530"/>
            <p14:sldId id="531"/>
            <p14:sldId id="532"/>
            <p14:sldId id="52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3746">
          <p15:clr>
            <a:srgbClr val="A4A3A4"/>
          </p15:clr>
        </p15:guide>
        <p15:guide id="2" orient="horz" pos="4223">
          <p15:clr>
            <a:srgbClr val="A4A3A4"/>
          </p15:clr>
        </p15:guide>
        <p15:guide id="3" orient="horz" pos="2441">
          <p15:clr>
            <a:srgbClr val="A4A3A4"/>
          </p15:clr>
        </p15:guide>
        <p15:guide id="4" pos="4900">
          <p15:clr>
            <a:srgbClr val="A4A3A4"/>
          </p15:clr>
        </p15:guide>
        <p15:guide id="5" pos="604">
          <p15:clr>
            <a:srgbClr val="A4A3A4"/>
          </p15:clr>
        </p15:guide>
        <p15:guide id="6" pos="2879">
          <p15:clr>
            <a:srgbClr val="A4A3A4"/>
          </p15:clr>
        </p15:guide>
        <p15:guide id="7" pos="5617">
          <p15:clr>
            <a:srgbClr val="A4A3A4"/>
          </p15:clr>
        </p15:guide>
        <p15:guide id="8" pos="347">
          <p15:clr>
            <a:srgbClr val="A4A3A4"/>
          </p15:clr>
        </p15:guide>
        <p15:guide id="9" pos="125">
          <p15:clr>
            <a:srgbClr val="A4A3A4"/>
          </p15:clr>
        </p15:guide>
        <p15:guide id="10" pos="57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B5521"/>
    <a:srgbClr val="C6CEDA"/>
    <a:srgbClr val="C8D2DD"/>
    <a:srgbClr val="C3CAD6"/>
    <a:srgbClr val="6A737B"/>
    <a:srgbClr val="DD4713"/>
    <a:srgbClr val="DD4814"/>
    <a:srgbClr val="4C5558"/>
    <a:srgbClr val="676E70"/>
    <a:srgbClr val="535D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184" autoAdjust="0"/>
    <p:restoredTop sz="99088" autoAdjust="0"/>
  </p:normalViewPr>
  <p:slideViewPr>
    <p:cSldViewPr snapToGrid="0" snapToObjects="1">
      <p:cViewPr varScale="1">
        <p:scale>
          <a:sx n="89" d="100"/>
          <a:sy n="89" d="100"/>
        </p:scale>
        <p:origin x="1118" y="62"/>
      </p:cViewPr>
      <p:guideLst>
        <p:guide orient="horz" pos="3746"/>
        <p:guide orient="horz" pos="4223"/>
        <p:guide orient="horz" pos="2441"/>
        <p:guide pos="4900"/>
        <p:guide pos="604"/>
        <p:guide pos="2879"/>
        <p:guide pos="5617"/>
        <p:guide pos="347"/>
        <p:guide pos="125"/>
        <p:guide pos="575"/>
      </p:guideLst>
    </p:cSldViewPr>
  </p:slideViewPr>
  <p:outlineViewPr>
    <p:cViewPr>
      <p:scale>
        <a:sx n="33" d="100"/>
        <a:sy n="33" d="100"/>
      </p:scale>
      <p:origin x="0" y="5914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gs" Target="tags/tag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5_4">
  <dgm:title val=""/>
  <dgm:desc val=""/>
  <dgm:catLst>
    <dgm:cat type="accent5" pri="11400"/>
  </dgm:catLst>
  <dgm:styleLbl name="node0">
    <dgm:fillClrLst meth="cycle">
      <a:schemeClr val="accent5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5">
        <a:shade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5">
        <a:shade val="50000"/>
      </a:schemeClr>
      <a:schemeClr val="accent5">
        <a:tint val="55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5">
        <a:shade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5">
        <a:shade val="80000"/>
        <a:alpha val="50000"/>
      </a:schemeClr>
      <a:schemeClr val="accent5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5">
        <a:shade val="90000"/>
      </a:schemeClr>
      <a:schemeClr val="accent5">
        <a:tint val="50000"/>
      </a:schemeClr>
    </dgm:fillClrLst>
    <dgm:linClrLst meth="cycle">
      <a:schemeClr val="accent5">
        <a:shade val="90000"/>
      </a:schemeClr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5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5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5">
        <a:shade val="8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>
        <a:tint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>
        <a:tint val="7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5">
        <a:shade val="50000"/>
      </a:schemeClr>
      <a:schemeClr val="accent5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5">
        <a:alpha val="90000"/>
        <a:tint val="55000"/>
      </a:schemeClr>
    </dgm:fillClrLst>
    <dgm:linClrLst meth="repeat">
      <a:schemeClr val="accent5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5">
        <a:alpha val="90000"/>
        <a:tint val="55000"/>
      </a:schemeClr>
    </dgm:fillClrLst>
    <dgm:linClrLst meth="repeat">
      <a:schemeClr val="accent5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5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5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5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5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55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7C6194B-3BD4-6D45-8F80-CBC93DE2BDC2}" type="doc">
      <dgm:prSet loTypeId="urn:microsoft.com/office/officeart/2005/8/layout/chevron2" loCatId="" qsTypeId="urn:microsoft.com/office/officeart/2005/8/quickstyle/simple2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FE804052-B75B-4D4E-B8E8-21F727CC7119}">
      <dgm:prSet phldrT="[Text]" custT="1"/>
      <dgm:spPr/>
      <dgm:t>
        <a:bodyPr/>
        <a:lstStyle/>
        <a:p>
          <a:r>
            <a:rPr lang="en-US" sz="1000" b="1" i="0" dirty="0" smtClean="0"/>
            <a:t>Import Source</a:t>
          </a:r>
          <a:endParaRPr lang="en-US" sz="1000" b="1" i="0" dirty="0"/>
        </a:p>
      </dgm:t>
    </dgm:pt>
    <dgm:pt modelId="{51EB5A14-22F1-C649-BE1D-4CB86ED4DB1D}" type="parTrans" cxnId="{114E5542-AF23-9840-BA9D-2A644918358C}">
      <dgm:prSet/>
      <dgm:spPr/>
      <dgm:t>
        <a:bodyPr/>
        <a:lstStyle/>
        <a:p>
          <a:endParaRPr lang="en-US"/>
        </a:p>
      </dgm:t>
    </dgm:pt>
    <dgm:pt modelId="{709EEDB6-55E9-3C43-B048-858A71216867}" type="sibTrans" cxnId="{114E5542-AF23-9840-BA9D-2A644918358C}">
      <dgm:prSet/>
      <dgm:spPr/>
      <dgm:t>
        <a:bodyPr/>
        <a:lstStyle/>
        <a:p>
          <a:endParaRPr lang="en-US"/>
        </a:p>
      </dgm:t>
    </dgm:pt>
    <dgm:pt modelId="{400D70E1-4BE4-FB4B-884C-E54C1D87C7D4}">
      <dgm:prSet phldrT="[Text]" custT="1"/>
      <dgm:spPr/>
      <dgm:t>
        <a:bodyPr/>
        <a:lstStyle/>
        <a:p>
          <a:r>
            <a:rPr lang="en-US" sz="1000" b="1" i="0" dirty="0" smtClean="0"/>
            <a:t>Slice</a:t>
          </a:r>
          <a:endParaRPr lang="en-US" sz="1000" b="1" i="0" dirty="0"/>
        </a:p>
      </dgm:t>
    </dgm:pt>
    <dgm:pt modelId="{5D752312-488C-8E44-AE41-61BF62C54B51}" type="parTrans" cxnId="{FDD0982C-6221-894D-B476-12E9D369F811}">
      <dgm:prSet/>
      <dgm:spPr/>
      <dgm:t>
        <a:bodyPr/>
        <a:lstStyle/>
        <a:p>
          <a:endParaRPr lang="en-US"/>
        </a:p>
      </dgm:t>
    </dgm:pt>
    <dgm:pt modelId="{13E9CB95-89A9-7B49-8251-CC68C0E8C0E4}" type="sibTrans" cxnId="{FDD0982C-6221-894D-B476-12E9D369F811}">
      <dgm:prSet/>
      <dgm:spPr/>
      <dgm:t>
        <a:bodyPr/>
        <a:lstStyle/>
        <a:p>
          <a:endParaRPr lang="en-US"/>
        </a:p>
      </dgm:t>
    </dgm:pt>
    <dgm:pt modelId="{CB2A634C-0FAA-7245-8C68-FBC260F1139E}">
      <dgm:prSet phldrT="[Text]"/>
      <dgm:spPr/>
      <dgm:t>
        <a:bodyPr/>
        <a:lstStyle/>
        <a:p>
          <a:r>
            <a:rPr lang="en-US" dirty="0" smtClean="0"/>
            <a:t>Tool: Slic3r</a:t>
          </a:r>
          <a:endParaRPr lang="en-US" dirty="0"/>
        </a:p>
      </dgm:t>
    </dgm:pt>
    <dgm:pt modelId="{A110F911-FFE5-0341-B142-4935D883DEBE}" type="parTrans" cxnId="{8B163B18-0A54-6743-A557-3D6D8BEED276}">
      <dgm:prSet/>
      <dgm:spPr/>
      <dgm:t>
        <a:bodyPr/>
        <a:lstStyle/>
        <a:p>
          <a:endParaRPr lang="en-US"/>
        </a:p>
      </dgm:t>
    </dgm:pt>
    <dgm:pt modelId="{3875ECCC-C877-7B47-9190-2B879CE665BC}" type="sibTrans" cxnId="{8B163B18-0A54-6743-A557-3D6D8BEED276}">
      <dgm:prSet/>
      <dgm:spPr/>
      <dgm:t>
        <a:bodyPr/>
        <a:lstStyle/>
        <a:p>
          <a:endParaRPr lang="en-US"/>
        </a:p>
      </dgm:t>
    </dgm:pt>
    <dgm:pt modelId="{78674243-B0C7-1940-B21F-A655D7FB7566}">
      <dgm:prSet phldrT="[Text]" custT="1"/>
      <dgm:spPr/>
      <dgm:t>
        <a:bodyPr/>
        <a:lstStyle/>
        <a:p>
          <a:r>
            <a:rPr lang="en-US" sz="1000" b="1" i="0" dirty="0" smtClean="0"/>
            <a:t>Rasterize</a:t>
          </a:r>
          <a:endParaRPr lang="en-US" sz="1000" b="1" i="0" dirty="0"/>
        </a:p>
      </dgm:t>
    </dgm:pt>
    <dgm:pt modelId="{C01618C9-7424-C546-91A1-3CDCCF65766E}" type="parTrans" cxnId="{255B1DDB-DB74-364D-9AA4-E1ECCE833A3D}">
      <dgm:prSet/>
      <dgm:spPr/>
      <dgm:t>
        <a:bodyPr/>
        <a:lstStyle/>
        <a:p>
          <a:endParaRPr lang="en-US"/>
        </a:p>
      </dgm:t>
    </dgm:pt>
    <dgm:pt modelId="{0B68CAD1-5024-9449-AF06-0CCEC37876A8}" type="sibTrans" cxnId="{255B1DDB-DB74-364D-9AA4-E1ECCE833A3D}">
      <dgm:prSet/>
      <dgm:spPr/>
      <dgm:t>
        <a:bodyPr/>
        <a:lstStyle/>
        <a:p>
          <a:endParaRPr lang="en-US"/>
        </a:p>
      </dgm:t>
    </dgm:pt>
    <dgm:pt modelId="{4A4EA323-BC14-D04A-B2AA-8F053C4B4A26}">
      <dgm:prSet phldrT="[Text]"/>
      <dgm:spPr/>
      <dgm:t>
        <a:bodyPr/>
        <a:lstStyle/>
        <a:p>
          <a:r>
            <a:rPr lang="en-US" dirty="0" smtClean="0"/>
            <a:t>Tool: </a:t>
          </a:r>
          <a:r>
            <a:rPr lang="en-US" dirty="0" err="1" smtClean="0"/>
            <a:t>Ghostscript</a:t>
          </a:r>
          <a:endParaRPr lang="en-US" dirty="0"/>
        </a:p>
      </dgm:t>
    </dgm:pt>
    <dgm:pt modelId="{78014935-BCE8-3F4B-9D50-D16052334B1F}" type="parTrans" cxnId="{195A0F24-0624-9A42-96CB-66F410363026}">
      <dgm:prSet/>
      <dgm:spPr/>
      <dgm:t>
        <a:bodyPr/>
        <a:lstStyle/>
        <a:p>
          <a:endParaRPr lang="en-US"/>
        </a:p>
      </dgm:t>
    </dgm:pt>
    <dgm:pt modelId="{AF105D55-4D88-BE48-9F23-7EB907FDF4DE}" type="sibTrans" cxnId="{195A0F24-0624-9A42-96CB-66F410363026}">
      <dgm:prSet/>
      <dgm:spPr/>
      <dgm:t>
        <a:bodyPr/>
        <a:lstStyle/>
        <a:p>
          <a:endParaRPr lang="en-US"/>
        </a:p>
      </dgm:t>
    </dgm:pt>
    <dgm:pt modelId="{A30738DE-AE4C-A24B-868F-65ABD15B56C4}">
      <dgm:prSet phldrT="[Text]"/>
      <dgm:spPr/>
      <dgm:t>
        <a:bodyPr/>
        <a:lstStyle/>
        <a:p>
          <a:r>
            <a:rPr lang="en-US" dirty="0" smtClean="0"/>
            <a:t>Source: Online </a:t>
          </a:r>
          <a:endParaRPr lang="en-US" dirty="0"/>
        </a:p>
      </dgm:t>
    </dgm:pt>
    <dgm:pt modelId="{BAD0BC22-3C3A-4C45-977E-EFED2FE5A404}" type="parTrans" cxnId="{A2290D97-C2D0-3649-A150-E1FA4FF5E16D}">
      <dgm:prSet/>
      <dgm:spPr/>
      <dgm:t>
        <a:bodyPr/>
        <a:lstStyle/>
        <a:p>
          <a:endParaRPr lang="en-US"/>
        </a:p>
      </dgm:t>
    </dgm:pt>
    <dgm:pt modelId="{2322D4DC-93D2-6D4A-B9B2-5D4BA1724E16}" type="sibTrans" cxnId="{A2290D97-C2D0-3649-A150-E1FA4FF5E16D}">
      <dgm:prSet/>
      <dgm:spPr/>
      <dgm:t>
        <a:bodyPr/>
        <a:lstStyle/>
        <a:p>
          <a:endParaRPr lang="en-US"/>
        </a:p>
      </dgm:t>
    </dgm:pt>
    <dgm:pt modelId="{E7B439DB-E8A7-9743-B675-5AC905381388}">
      <dgm:prSet phldrT="[Text]"/>
      <dgm:spPr/>
      <dgm:t>
        <a:bodyPr/>
        <a:lstStyle/>
        <a:p>
          <a:r>
            <a:rPr lang="en-US" dirty="0" smtClean="0"/>
            <a:t>Type: application/</a:t>
          </a:r>
          <a:r>
            <a:rPr lang="en-US" dirty="0" err="1" smtClean="0"/>
            <a:t>vnd.ms-pki.stl</a:t>
          </a:r>
          <a:endParaRPr lang="en-US" dirty="0"/>
        </a:p>
      </dgm:t>
    </dgm:pt>
    <dgm:pt modelId="{53912D05-8B16-474E-8F50-8EB9207472D4}" type="parTrans" cxnId="{D61A6896-740E-494D-A8AD-042FC78BED38}">
      <dgm:prSet/>
      <dgm:spPr/>
      <dgm:t>
        <a:bodyPr/>
        <a:lstStyle/>
        <a:p>
          <a:endParaRPr lang="en-US"/>
        </a:p>
      </dgm:t>
    </dgm:pt>
    <dgm:pt modelId="{01AD3635-295C-C94E-A7AB-4D384755D3B5}" type="sibTrans" cxnId="{D61A6896-740E-494D-A8AD-042FC78BED38}">
      <dgm:prSet/>
      <dgm:spPr/>
      <dgm:t>
        <a:bodyPr/>
        <a:lstStyle/>
        <a:p>
          <a:endParaRPr lang="en-US"/>
        </a:p>
      </dgm:t>
    </dgm:pt>
    <dgm:pt modelId="{7622570F-4BEF-B848-AF03-0CBE79ADAB78}">
      <dgm:prSet phldrT="[Text]"/>
      <dgm:spPr/>
      <dgm:t>
        <a:bodyPr/>
        <a:lstStyle/>
        <a:p>
          <a:r>
            <a:rPr lang="en-US" dirty="0" smtClean="0"/>
            <a:t>Type: image/</a:t>
          </a:r>
          <a:r>
            <a:rPr lang="en-US" dirty="0" err="1" smtClean="0"/>
            <a:t>svg+xml</a:t>
          </a:r>
          <a:endParaRPr lang="en-US" dirty="0"/>
        </a:p>
      </dgm:t>
    </dgm:pt>
    <dgm:pt modelId="{8405AF64-4619-C14C-B6D5-BF4CEF7EB2FB}" type="parTrans" cxnId="{192964B9-F8AA-2946-B3C2-2B2675BB03DA}">
      <dgm:prSet/>
      <dgm:spPr/>
      <dgm:t>
        <a:bodyPr/>
        <a:lstStyle/>
        <a:p>
          <a:endParaRPr lang="en-US"/>
        </a:p>
      </dgm:t>
    </dgm:pt>
    <dgm:pt modelId="{97EE9091-1DC6-D543-97D7-603B4F5DD506}" type="sibTrans" cxnId="{192964B9-F8AA-2946-B3C2-2B2675BB03DA}">
      <dgm:prSet/>
      <dgm:spPr/>
      <dgm:t>
        <a:bodyPr/>
        <a:lstStyle/>
        <a:p>
          <a:endParaRPr lang="en-US"/>
        </a:p>
      </dgm:t>
    </dgm:pt>
    <dgm:pt modelId="{E7D92BBD-3C35-EC45-B4AB-57F57C82F76D}">
      <dgm:prSet phldrT="[Text]"/>
      <dgm:spPr/>
      <dgm:t>
        <a:bodyPr/>
        <a:lstStyle/>
        <a:p>
          <a:r>
            <a:rPr lang="en-US" dirty="0" smtClean="0"/>
            <a:t>Type: application/</a:t>
          </a:r>
          <a:r>
            <a:rPr lang="en-US" dirty="0" err="1" smtClean="0"/>
            <a:t>vnd.cups</a:t>
          </a:r>
          <a:r>
            <a:rPr lang="en-US" dirty="0" smtClean="0"/>
            <a:t>-raster</a:t>
          </a:r>
          <a:endParaRPr lang="en-US" dirty="0"/>
        </a:p>
      </dgm:t>
    </dgm:pt>
    <dgm:pt modelId="{6C4EF224-8C09-EC4B-843A-5897103266F8}" type="parTrans" cxnId="{153901B7-79CC-A342-ACE4-8946F48A6787}">
      <dgm:prSet/>
      <dgm:spPr/>
      <dgm:t>
        <a:bodyPr/>
        <a:lstStyle/>
        <a:p>
          <a:endParaRPr lang="en-US"/>
        </a:p>
      </dgm:t>
    </dgm:pt>
    <dgm:pt modelId="{A2CB369B-5A88-8A42-9B87-162E6F143C41}" type="sibTrans" cxnId="{153901B7-79CC-A342-ACE4-8946F48A6787}">
      <dgm:prSet/>
      <dgm:spPr/>
      <dgm:t>
        <a:bodyPr/>
        <a:lstStyle/>
        <a:p>
          <a:endParaRPr lang="en-US"/>
        </a:p>
      </dgm:t>
    </dgm:pt>
    <dgm:pt modelId="{46622A3C-F251-5641-BA7E-B558B77176AE}">
      <dgm:prSet phldrT="[Text]" custT="1"/>
      <dgm:spPr/>
      <dgm:t>
        <a:bodyPr/>
        <a:lstStyle/>
        <a:p>
          <a:r>
            <a:rPr lang="en-US" sz="1000" b="1" i="0" dirty="0" smtClean="0"/>
            <a:t>Transform</a:t>
          </a:r>
          <a:endParaRPr lang="en-US" sz="1000" b="1" i="0" dirty="0"/>
        </a:p>
      </dgm:t>
    </dgm:pt>
    <dgm:pt modelId="{F4FA6C62-F139-674F-AF54-42DBD7F0EFA4}" type="parTrans" cxnId="{C508BB06-B3E3-F041-9253-CC7DF24F81D2}">
      <dgm:prSet/>
      <dgm:spPr/>
      <dgm:t>
        <a:bodyPr/>
        <a:lstStyle/>
        <a:p>
          <a:endParaRPr lang="en-US"/>
        </a:p>
      </dgm:t>
    </dgm:pt>
    <dgm:pt modelId="{95ECEA59-3726-444C-A8B4-DFB87A9DFE63}" type="sibTrans" cxnId="{C508BB06-B3E3-F041-9253-CC7DF24F81D2}">
      <dgm:prSet/>
      <dgm:spPr/>
      <dgm:t>
        <a:bodyPr/>
        <a:lstStyle/>
        <a:p>
          <a:endParaRPr lang="en-US"/>
        </a:p>
      </dgm:t>
    </dgm:pt>
    <dgm:pt modelId="{569E3DEC-A44C-4C4A-B307-9FD17A9B431A}">
      <dgm:prSet phldrT="[Text]"/>
      <dgm:spPr/>
      <dgm:t>
        <a:bodyPr/>
        <a:lstStyle/>
        <a:p>
          <a:r>
            <a:rPr lang="en-US" dirty="0" smtClean="0"/>
            <a:t>Cartesian to Polar</a:t>
          </a:r>
          <a:endParaRPr lang="en-US" dirty="0"/>
        </a:p>
      </dgm:t>
    </dgm:pt>
    <dgm:pt modelId="{A3AAA998-2775-6C4B-827D-D67AC9089F9B}" type="parTrans" cxnId="{2FC6FC02-5C28-5343-9CCD-9634503E6283}">
      <dgm:prSet/>
      <dgm:spPr/>
      <dgm:t>
        <a:bodyPr/>
        <a:lstStyle/>
        <a:p>
          <a:endParaRPr lang="en-US"/>
        </a:p>
      </dgm:t>
    </dgm:pt>
    <dgm:pt modelId="{A957A54A-CB33-DF4E-A997-5E9EEE658334}" type="sibTrans" cxnId="{2FC6FC02-5C28-5343-9CCD-9634503E6283}">
      <dgm:prSet/>
      <dgm:spPr/>
      <dgm:t>
        <a:bodyPr/>
        <a:lstStyle/>
        <a:p>
          <a:endParaRPr lang="en-US"/>
        </a:p>
      </dgm:t>
    </dgm:pt>
    <dgm:pt modelId="{6FE570FE-5AB0-4248-987A-8622829F564A}">
      <dgm:prSet phldrT="[Text]"/>
      <dgm:spPr/>
      <dgm:t>
        <a:bodyPr/>
        <a:lstStyle/>
        <a:p>
          <a:r>
            <a:rPr lang="en-US" dirty="0" smtClean="0"/>
            <a:t>Scale resolution</a:t>
          </a:r>
          <a:endParaRPr lang="en-US" dirty="0"/>
        </a:p>
      </dgm:t>
    </dgm:pt>
    <dgm:pt modelId="{7E679F9A-6F08-9542-B6D5-5F5F879757C8}" type="parTrans" cxnId="{BD23BA39-EE4F-6A46-B16B-BEE1F2CFEC41}">
      <dgm:prSet/>
      <dgm:spPr/>
      <dgm:t>
        <a:bodyPr/>
        <a:lstStyle/>
        <a:p>
          <a:endParaRPr lang="en-US"/>
        </a:p>
      </dgm:t>
    </dgm:pt>
    <dgm:pt modelId="{682D1578-2B08-9442-97F7-92332FE54AE3}" type="sibTrans" cxnId="{BD23BA39-EE4F-6A46-B16B-BEE1F2CFEC41}">
      <dgm:prSet/>
      <dgm:spPr/>
      <dgm:t>
        <a:bodyPr/>
        <a:lstStyle/>
        <a:p>
          <a:endParaRPr lang="en-US"/>
        </a:p>
      </dgm:t>
    </dgm:pt>
    <dgm:pt modelId="{EEF3DCE4-8F01-5B44-8667-ABB07FCB94DC}">
      <dgm:prSet phldrT="[Text]"/>
      <dgm:spPr/>
      <dgm:t>
        <a:bodyPr/>
        <a:lstStyle/>
        <a:p>
          <a:r>
            <a:rPr lang="en-US" dirty="0" smtClean="0"/>
            <a:t>Type: application/octet-stream</a:t>
          </a:r>
          <a:endParaRPr lang="en-US" dirty="0"/>
        </a:p>
      </dgm:t>
    </dgm:pt>
    <dgm:pt modelId="{68B4C50F-4E72-3146-AB13-5D3D1EDD3B74}" type="parTrans" cxnId="{A9AF2C10-5CE9-8444-A01C-0FF5F934F080}">
      <dgm:prSet/>
      <dgm:spPr/>
      <dgm:t>
        <a:bodyPr/>
        <a:lstStyle/>
        <a:p>
          <a:endParaRPr lang="en-US"/>
        </a:p>
      </dgm:t>
    </dgm:pt>
    <dgm:pt modelId="{4647CEB3-9185-7E4F-954E-DFEE044F9C96}" type="sibTrans" cxnId="{A9AF2C10-5CE9-8444-A01C-0FF5F934F080}">
      <dgm:prSet/>
      <dgm:spPr/>
      <dgm:t>
        <a:bodyPr/>
        <a:lstStyle/>
        <a:p>
          <a:endParaRPr lang="en-US"/>
        </a:p>
      </dgm:t>
    </dgm:pt>
    <dgm:pt modelId="{68B1DB2D-A64F-534B-A1B0-EF0F3ED5E832}">
      <dgm:prSet phldrT="[Text]" custT="1"/>
      <dgm:spPr/>
      <dgm:t>
        <a:bodyPr/>
        <a:lstStyle/>
        <a:p>
          <a:r>
            <a:rPr lang="en-US" sz="1000" b="1" i="0" dirty="0" smtClean="0"/>
            <a:t>Transfer</a:t>
          </a:r>
          <a:endParaRPr lang="en-US" sz="1000" b="1" i="0" dirty="0"/>
        </a:p>
      </dgm:t>
    </dgm:pt>
    <dgm:pt modelId="{BEF0318D-7326-9344-9B1F-35637D85108D}" type="parTrans" cxnId="{CECE0D79-280F-3A4E-BA44-51249C02D809}">
      <dgm:prSet/>
      <dgm:spPr/>
      <dgm:t>
        <a:bodyPr/>
        <a:lstStyle/>
        <a:p>
          <a:endParaRPr lang="en-US"/>
        </a:p>
      </dgm:t>
    </dgm:pt>
    <dgm:pt modelId="{7788434D-B283-8341-A8C6-6F95836C17A3}" type="sibTrans" cxnId="{CECE0D79-280F-3A4E-BA44-51249C02D809}">
      <dgm:prSet/>
      <dgm:spPr/>
      <dgm:t>
        <a:bodyPr/>
        <a:lstStyle/>
        <a:p>
          <a:endParaRPr lang="en-US"/>
        </a:p>
      </dgm:t>
    </dgm:pt>
    <dgm:pt modelId="{0BE49190-7C83-DE49-8872-0E1072A46B9C}">
      <dgm:prSet phldrT="[Text]"/>
      <dgm:spPr/>
      <dgm:t>
        <a:bodyPr/>
        <a:lstStyle/>
        <a:p>
          <a:r>
            <a:rPr lang="en-US" dirty="0" smtClean="0"/>
            <a:t>SPI over RF</a:t>
          </a:r>
          <a:endParaRPr lang="en-US" dirty="0"/>
        </a:p>
      </dgm:t>
    </dgm:pt>
    <dgm:pt modelId="{EC5F3BDF-031A-9940-971E-4A34999ABB8E}" type="parTrans" cxnId="{04C97AA6-1449-A94F-A020-A8757BF843E2}">
      <dgm:prSet/>
      <dgm:spPr/>
      <dgm:t>
        <a:bodyPr/>
        <a:lstStyle/>
        <a:p>
          <a:endParaRPr lang="en-US"/>
        </a:p>
      </dgm:t>
    </dgm:pt>
    <dgm:pt modelId="{E303288F-E060-B143-9A22-99726FF5DB93}" type="sibTrans" cxnId="{04C97AA6-1449-A94F-A020-A8757BF843E2}">
      <dgm:prSet/>
      <dgm:spPr/>
      <dgm:t>
        <a:bodyPr/>
        <a:lstStyle/>
        <a:p>
          <a:endParaRPr lang="en-US"/>
        </a:p>
      </dgm:t>
    </dgm:pt>
    <dgm:pt modelId="{6184E100-8091-7040-853A-DAA28DF21324}">
      <dgm:prSet phldrT="[Text]"/>
      <dgm:spPr/>
      <dgm:t>
        <a:bodyPr/>
        <a:lstStyle/>
        <a:p>
          <a:r>
            <a:rPr lang="en-US" dirty="0" smtClean="0"/>
            <a:t>I2C to blades</a:t>
          </a:r>
          <a:endParaRPr lang="en-US" dirty="0"/>
        </a:p>
      </dgm:t>
    </dgm:pt>
    <dgm:pt modelId="{27C13A58-EB26-4A43-AD69-CCD3470626E5}" type="parTrans" cxnId="{E7C9A707-20DD-F245-A117-58B80E1B8F04}">
      <dgm:prSet/>
      <dgm:spPr/>
      <dgm:t>
        <a:bodyPr/>
        <a:lstStyle/>
        <a:p>
          <a:endParaRPr lang="en-US"/>
        </a:p>
      </dgm:t>
    </dgm:pt>
    <dgm:pt modelId="{402CA522-8F65-E346-93B8-0B2AA2FCCB67}" type="sibTrans" cxnId="{E7C9A707-20DD-F245-A117-58B80E1B8F04}">
      <dgm:prSet/>
      <dgm:spPr/>
      <dgm:t>
        <a:bodyPr/>
        <a:lstStyle/>
        <a:p>
          <a:endParaRPr lang="en-US"/>
        </a:p>
      </dgm:t>
    </dgm:pt>
    <dgm:pt modelId="{C81C3933-131D-6144-A591-1C9E9411459D}" type="pres">
      <dgm:prSet presAssocID="{37C6194B-3BD4-6D45-8F80-CBC93DE2BDC2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AB66BF0F-2020-964E-BFED-1FFE70555A8C}" type="pres">
      <dgm:prSet presAssocID="{FE804052-B75B-4D4E-B8E8-21F727CC7119}" presName="composite" presStyleCnt="0"/>
      <dgm:spPr/>
      <dgm:t>
        <a:bodyPr/>
        <a:lstStyle/>
        <a:p>
          <a:endParaRPr lang="en-US"/>
        </a:p>
      </dgm:t>
    </dgm:pt>
    <dgm:pt modelId="{267573FE-86C0-D245-ACEB-1BA7D67B660B}" type="pres">
      <dgm:prSet presAssocID="{FE804052-B75B-4D4E-B8E8-21F727CC7119}" presName="parentText" presStyleLbl="alignNode1" presStyleIdx="0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16FD6C1-17BD-4647-8BA9-0B92E71E80C5}" type="pres">
      <dgm:prSet presAssocID="{FE804052-B75B-4D4E-B8E8-21F727CC7119}" presName="descendantText" presStyleLbl="alignAcc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3C6DCAF-D5C8-F849-BB76-30E08914B30A}" type="pres">
      <dgm:prSet presAssocID="{709EEDB6-55E9-3C43-B048-858A71216867}" presName="sp" presStyleCnt="0"/>
      <dgm:spPr/>
      <dgm:t>
        <a:bodyPr/>
        <a:lstStyle/>
        <a:p>
          <a:endParaRPr lang="en-US"/>
        </a:p>
      </dgm:t>
    </dgm:pt>
    <dgm:pt modelId="{2A60ADC7-9E65-D646-B633-52B412B64F14}" type="pres">
      <dgm:prSet presAssocID="{400D70E1-4BE4-FB4B-884C-E54C1D87C7D4}" presName="composite" presStyleCnt="0"/>
      <dgm:spPr/>
      <dgm:t>
        <a:bodyPr/>
        <a:lstStyle/>
        <a:p>
          <a:endParaRPr lang="en-US"/>
        </a:p>
      </dgm:t>
    </dgm:pt>
    <dgm:pt modelId="{ECFBBD85-D64D-0C47-9410-E81F5E811061}" type="pres">
      <dgm:prSet presAssocID="{400D70E1-4BE4-FB4B-884C-E54C1D87C7D4}" presName="parentText" presStyleLbl="alignNode1" presStyleIdx="1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B7D9726-2628-FE41-BADD-8DA614D4951E}" type="pres">
      <dgm:prSet presAssocID="{400D70E1-4BE4-FB4B-884C-E54C1D87C7D4}" presName="descendantText" presStyleLbl="alignAcc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F40B02D-AFB6-A14A-8B81-C7BD54021D81}" type="pres">
      <dgm:prSet presAssocID="{13E9CB95-89A9-7B49-8251-CC68C0E8C0E4}" presName="sp" presStyleCnt="0"/>
      <dgm:spPr/>
      <dgm:t>
        <a:bodyPr/>
        <a:lstStyle/>
        <a:p>
          <a:endParaRPr lang="en-US"/>
        </a:p>
      </dgm:t>
    </dgm:pt>
    <dgm:pt modelId="{19223A2F-99CD-4246-AF8D-3D8C7377B03D}" type="pres">
      <dgm:prSet presAssocID="{78674243-B0C7-1940-B21F-A655D7FB7566}" presName="composite" presStyleCnt="0"/>
      <dgm:spPr/>
      <dgm:t>
        <a:bodyPr/>
        <a:lstStyle/>
        <a:p>
          <a:endParaRPr lang="en-US"/>
        </a:p>
      </dgm:t>
    </dgm:pt>
    <dgm:pt modelId="{2305AAE3-ECB4-CA48-B2FE-26CAF69E30C6}" type="pres">
      <dgm:prSet presAssocID="{78674243-B0C7-1940-B21F-A655D7FB7566}" presName="parentText" presStyleLbl="alignNode1" presStyleIdx="2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B44F117-1650-D341-A0AA-EA118F956806}" type="pres">
      <dgm:prSet presAssocID="{78674243-B0C7-1940-B21F-A655D7FB7566}" presName="descendantText" presStyleLbl="alignAcc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40E76A4-C4E1-1446-B922-6E7616224600}" type="pres">
      <dgm:prSet presAssocID="{0B68CAD1-5024-9449-AF06-0CCEC37876A8}" presName="sp" presStyleCnt="0"/>
      <dgm:spPr/>
      <dgm:t>
        <a:bodyPr/>
        <a:lstStyle/>
        <a:p>
          <a:endParaRPr lang="en-US"/>
        </a:p>
      </dgm:t>
    </dgm:pt>
    <dgm:pt modelId="{9D50B9F0-9F06-D443-B022-A4A2B2A36128}" type="pres">
      <dgm:prSet presAssocID="{46622A3C-F251-5641-BA7E-B558B77176AE}" presName="composite" presStyleCnt="0"/>
      <dgm:spPr/>
      <dgm:t>
        <a:bodyPr/>
        <a:lstStyle/>
        <a:p>
          <a:endParaRPr lang="en-US"/>
        </a:p>
      </dgm:t>
    </dgm:pt>
    <dgm:pt modelId="{6B6C382D-11E8-904E-80A9-F1EEF8E45591}" type="pres">
      <dgm:prSet presAssocID="{46622A3C-F251-5641-BA7E-B558B77176AE}" presName="parentText" presStyleLbl="alignNode1" presStyleIdx="3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947D8F3-2234-1041-8176-8ED178E586CF}" type="pres">
      <dgm:prSet presAssocID="{46622A3C-F251-5641-BA7E-B558B77176AE}" presName="descendantText" presStyleLbl="alignAcc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7F9B22A-DB8A-9E46-99B7-3D1E4118EC99}" type="pres">
      <dgm:prSet presAssocID="{95ECEA59-3726-444C-A8B4-DFB87A9DFE63}" presName="sp" presStyleCnt="0"/>
      <dgm:spPr/>
      <dgm:t>
        <a:bodyPr/>
        <a:lstStyle/>
        <a:p>
          <a:endParaRPr lang="en-US"/>
        </a:p>
      </dgm:t>
    </dgm:pt>
    <dgm:pt modelId="{2EA16F1A-85D9-F04C-9EC0-DC525565AFF1}" type="pres">
      <dgm:prSet presAssocID="{68B1DB2D-A64F-534B-A1B0-EF0F3ED5E832}" presName="composite" presStyleCnt="0"/>
      <dgm:spPr/>
      <dgm:t>
        <a:bodyPr/>
        <a:lstStyle/>
        <a:p>
          <a:endParaRPr lang="en-US"/>
        </a:p>
      </dgm:t>
    </dgm:pt>
    <dgm:pt modelId="{325829AF-5CA4-184B-A4CB-81494828511C}" type="pres">
      <dgm:prSet presAssocID="{68B1DB2D-A64F-534B-A1B0-EF0F3ED5E832}" presName="parentText" presStyleLbl="alignNode1" presStyleIdx="4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175689D-3640-FB4B-8D15-E34A1B7B31D3}" type="pres">
      <dgm:prSet presAssocID="{68B1DB2D-A64F-534B-A1B0-EF0F3ED5E832}" presName="descendantText" presStyleLbl="alignAcc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25114BF-8F09-4445-AABF-058F868314FD}" type="presOf" srcId="{7622570F-4BEF-B848-AF03-0CBE79ADAB78}" destId="{0B7D9726-2628-FE41-BADD-8DA614D4951E}" srcOrd="0" destOrd="1" presId="urn:microsoft.com/office/officeart/2005/8/layout/chevron2"/>
    <dgm:cxn modelId="{D61A6896-740E-494D-A8AD-042FC78BED38}" srcId="{FE804052-B75B-4D4E-B8E8-21F727CC7119}" destId="{E7B439DB-E8A7-9743-B675-5AC905381388}" srcOrd="1" destOrd="0" parTransId="{53912D05-8B16-474E-8F50-8EB9207472D4}" sibTransId="{01AD3635-295C-C94E-A7AB-4D384755D3B5}"/>
    <dgm:cxn modelId="{968A4230-13EB-FA45-A16C-CBFA4326D6EF}" type="presOf" srcId="{37C6194B-3BD4-6D45-8F80-CBC93DE2BDC2}" destId="{C81C3933-131D-6144-A591-1C9E9411459D}" srcOrd="0" destOrd="0" presId="urn:microsoft.com/office/officeart/2005/8/layout/chevron2"/>
    <dgm:cxn modelId="{CB854462-E996-2041-B5B7-9F36DC1BCE00}" type="presOf" srcId="{6FE570FE-5AB0-4248-987A-8622829F564A}" destId="{E947D8F3-2234-1041-8176-8ED178E586CF}" srcOrd="0" destOrd="1" presId="urn:microsoft.com/office/officeart/2005/8/layout/chevron2"/>
    <dgm:cxn modelId="{A2290D97-C2D0-3649-A150-E1FA4FF5E16D}" srcId="{FE804052-B75B-4D4E-B8E8-21F727CC7119}" destId="{A30738DE-AE4C-A24B-868F-65ABD15B56C4}" srcOrd="0" destOrd="0" parTransId="{BAD0BC22-3C3A-4C45-977E-EFED2FE5A404}" sibTransId="{2322D4DC-93D2-6D4A-B9B2-5D4BA1724E16}"/>
    <dgm:cxn modelId="{764220B3-E437-494A-BB67-1C7937E5CF7D}" type="presOf" srcId="{EEF3DCE4-8F01-5B44-8667-ABB07FCB94DC}" destId="{E947D8F3-2234-1041-8176-8ED178E586CF}" srcOrd="0" destOrd="2" presId="urn:microsoft.com/office/officeart/2005/8/layout/chevron2"/>
    <dgm:cxn modelId="{D38C10DE-1AEC-9E46-8AE2-7D655007DF96}" type="presOf" srcId="{FE804052-B75B-4D4E-B8E8-21F727CC7119}" destId="{267573FE-86C0-D245-ACEB-1BA7D67B660B}" srcOrd="0" destOrd="0" presId="urn:microsoft.com/office/officeart/2005/8/layout/chevron2"/>
    <dgm:cxn modelId="{FDD0982C-6221-894D-B476-12E9D369F811}" srcId="{37C6194B-3BD4-6D45-8F80-CBC93DE2BDC2}" destId="{400D70E1-4BE4-FB4B-884C-E54C1D87C7D4}" srcOrd="1" destOrd="0" parTransId="{5D752312-488C-8E44-AE41-61BF62C54B51}" sibTransId="{13E9CB95-89A9-7B49-8251-CC68C0E8C0E4}"/>
    <dgm:cxn modelId="{AE27BFC2-9F0B-2E45-B088-D381500D6B0E}" type="presOf" srcId="{E7D92BBD-3C35-EC45-B4AB-57F57C82F76D}" destId="{AB44F117-1650-D341-A0AA-EA118F956806}" srcOrd="0" destOrd="1" presId="urn:microsoft.com/office/officeart/2005/8/layout/chevron2"/>
    <dgm:cxn modelId="{F395FB66-CC5E-2647-86E8-B50B7270A137}" type="presOf" srcId="{6184E100-8091-7040-853A-DAA28DF21324}" destId="{A175689D-3640-FB4B-8D15-E34A1B7B31D3}" srcOrd="0" destOrd="1" presId="urn:microsoft.com/office/officeart/2005/8/layout/chevron2"/>
    <dgm:cxn modelId="{A9AF2C10-5CE9-8444-A01C-0FF5F934F080}" srcId="{46622A3C-F251-5641-BA7E-B558B77176AE}" destId="{EEF3DCE4-8F01-5B44-8667-ABB07FCB94DC}" srcOrd="2" destOrd="0" parTransId="{68B4C50F-4E72-3146-AB13-5D3D1EDD3B74}" sibTransId="{4647CEB3-9185-7E4F-954E-DFEE044F9C96}"/>
    <dgm:cxn modelId="{192964B9-F8AA-2946-B3C2-2B2675BB03DA}" srcId="{400D70E1-4BE4-FB4B-884C-E54C1D87C7D4}" destId="{7622570F-4BEF-B848-AF03-0CBE79ADAB78}" srcOrd="1" destOrd="0" parTransId="{8405AF64-4619-C14C-B6D5-BF4CEF7EB2FB}" sibTransId="{97EE9091-1DC6-D543-97D7-603B4F5DD506}"/>
    <dgm:cxn modelId="{BD23BA39-EE4F-6A46-B16B-BEE1F2CFEC41}" srcId="{46622A3C-F251-5641-BA7E-B558B77176AE}" destId="{6FE570FE-5AB0-4248-987A-8622829F564A}" srcOrd="1" destOrd="0" parTransId="{7E679F9A-6F08-9542-B6D5-5F5F879757C8}" sibTransId="{682D1578-2B08-9442-97F7-92332FE54AE3}"/>
    <dgm:cxn modelId="{472F4761-F185-0D47-A396-B082C18539E3}" type="presOf" srcId="{A30738DE-AE4C-A24B-868F-65ABD15B56C4}" destId="{D16FD6C1-17BD-4647-8BA9-0B92E71E80C5}" srcOrd="0" destOrd="0" presId="urn:microsoft.com/office/officeart/2005/8/layout/chevron2"/>
    <dgm:cxn modelId="{2FC6FC02-5C28-5343-9CCD-9634503E6283}" srcId="{46622A3C-F251-5641-BA7E-B558B77176AE}" destId="{569E3DEC-A44C-4C4A-B307-9FD17A9B431A}" srcOrd="0" destOrd="0" parTransId="{A3AAA998-2775-6C4B-827D-D67AC9089F9B}" sibTransId="{A957A54A-CB33-DF4E-A997-5E9EEE658334}"/>
    <dgm:cxn modelId="{E7C9A707-20DD-F245-A117-58B80E1B8F04}" srcId="{68B1DB2D-A64F-534B-A1B0-EF0F3ED5E832}" destId="{6184E100-8091-7040-853A-DAA28DF21324}" srcOrd="1" destOrd="0" parTransId="{27C13A58-EB26-4A43-AD69-CCD3470626E5}" sibTransId="{402CA522-8F65-E346-93B8-0B2AA2FCCB67}"/>
    <dgm:cxn modelId="{A57AE84C-1D7E-6545-9175-3AC0B7FE9DE6}" type="presOf" srcId="{46622A3C-F251-5641-BA7E-B558B77176AE}" destId="{6B6C382D-11E8-904E-80A9-F1EEF8E45591}" srcOrd="0" destOrd="0" presId="urn:microsoft.com/office/officeart/2005/8/layout/chevron2"/>
    <dgm:cxn modelId="{8B163B18-0A54-6743-A557-3D6D8BEED276}" srcId="{400D70E1-4BE4-FB4B-884C-E54C1D87C7D4}" destId="{CB2A634C-0FAA-7245-8C68-FBC260F1139E}" srcOrd="0" destOrd="0" parTransId="{A110F911-FFE5-0341-B142-4935D883DEBE}" sibTransId="{3875ECCC-C877-7B47-9190-2B879CE665BC}"/>
    <dgm:cxn modelId="{CECE0D79-280F-3A4E-BA44-51249C02D809}" srcId="{37C6194B-3BD4-6D45-8F80-CBC93DE2BDC2}" destId="{68B1DB2D-A64F-534B-A1B0-EF0F3ED5E832}" srcOrd="4" destOrd="0" parTransId="{BEF0318D-7326-9344-9B1F-35637D85108D}" sibTransId="{7788434D-B283-8341-A8C6-6F95836C17A3}"/>
    <dgm:cxn modelId="{114E5542-AF23-9840-BA9D-2A644918358C}" srcId="{37C6194B-3BD4-6D45-8F80-CBC93DE2BDC2}" destId="{FE804052-B75B-4D4E-B8E8-21F727CC7119}" srcOrd="0" destOrd="0" parTransId="{51EB5A14-22F1-C649-BE1D-4CB86ED4DB1D}" sibTransId="{709EEDB6-55E9-3C43-B048-858A71216867}"/>
    <dgm:cxn modelId="{6CD17885-E858-484A-A355-6805FD860177}" type="presOf" srcId="{E7B439DB-E8A7-9743-B675-5AC905381388}" destId="{D16FD6C1-17BD-4647-8BA9-0B92E71E80C5}" srcOrd="0" destOrd="1" presId="urn:microsoft.com/office/officeart/2005/8/layout/chevron2"/>
    <dgm:cxn modelId="{C508BB06-B3E3-F041-9253-CC7DF24F81D2}" srcId="{37C6194B-3BD4-6D45-8F80-CBC93DE2BDC2}" destId="{46622A3C-F251-5641-BA7E-B558B77176AE}" srcOrd="3" destOrd="0" parTransId="{F4FA6C62-F139-674F-AF54-42DBD7F0EFA4}" sibTransId="{95ECEA59-3726-444C-A8B4-DFB87A9DFE63}"/>
    <dgm:cxn modelId="{E1B5BC16-507E-0949-A95B-F7C3CEB7D2C7}" type="presOf" srcId="{4A4EA323-BC14-D04A-B2AA-8F053C4B4A26}" destId="{AB44F117-1650-D341-A0AA-EA118F956806}" srcOrd="0" destOrd="0" presId="urn:microsoft.com/office/officeart/2005/8/layout/chevron2"/>
    <dgm:cxn modelId="{255B1DDB-DB74-364D-9AA4-E1ECCE833A3D}" srcId="{37C6194B-3BD4-6D45-8F80-CBC93DE2BDC2}" destId="{78674243-B0C7-1940-B21F-A655D7FB7566}" srcOrd="2" destOrd="0" parTransId="{C01618C9-7424-C546-91A1-3CDCCF65766E}" sibTransId="{0B68CAD1-5024-9449-AF06-0CCEC37876A8}"/>
    <dgm:cxn modelId="{153901B7-79CC-A342-ACE4-8946F48A6787}" srcId="{78674243-B0C7-1940-B21F-A655D7FB7566}" destId="{E7D92BBD-3C35-EC45-B4AB-57F57C82F76D}" srcOrd="1" destOrd="0" parTransId="{6C4EF224-8C09-EC4B-843A-5897103266F8}" sibTransId="{A2CB369B-5A88-8A42-9B87-162E6F143C41}"/>
    <dgm:cxn modelId="{95FE4FF6-76E1-7241-8492-C91A96845685}" type="presOf" srcId="{CB2A634C-0FAA-7245-8C68-FBC260F1139E}" destId="{0B7D9726-2628-FE41-BADD-8DA614D4951E}" srcOrd="0" destOrd="0" presId="urn:microsoft.com/office/officeart/2005/8/layout/chevron2"/>
    <dgm:cxn modelId="{96428160-652A-314D-99AD-877DEDFBA57A}" type="presOf" srcId="{569E3DEC-A44C-4C4A-B307-9FD17A9B431A}" destId="{E947D8F3-2234-1041-8176-8ED178E586CF}" srcOrd="0" destOrd="0" presId="urn:microsoft.com/office/officeart/2005/8/layout/chevron2"/>
    <dgm:cxn modelId="{195A0F24-0624-9A42-96CB-66F410363026}" srcId="{78674243-B0C7-1940-B21F-A655D7FB7566}" destId="{4A4EA323-BC14-D04A-B2AA-8F053C4B4A26}" srcOrd="0" destOrd="0" parTransId="{78014935-BCE8-3F4B-9D50-D16052334B1F}" sibTransId="{AF105D55-4D88-BE48-9F23-7EB907FDF4DE}"/>
    <dgm:cxn modelId="{FD3A8DAA-CA7E-0645-B03C-DC4B27CB6210}" type="presOf" srcId="{78674243-B0C7-1940-B21F-A655D7FB7566}" destId="{2305AAE3-ECB4-CA48-B2FE-26CAF69E30C6}" srcOrd="0" destOrd="0" presId="urn:microsoft.com/office/officeart/2005/8/layout/chevron2"/>
    <dgm:cxn modelId="{034B9E73-BDF2-EC4B-AB00-D520095FB216}" type="presOf" srcId="{400D70E1-4BE4-FB4B-884C-E54C1D87C7D4}" destId="{ECFBBD85-D64D-0C47-9410-E81F5E811061}" srcOrd="0" destOrd="0" presId="urn:microsoft.com/office/officeart/2005/8/layout/chevron2"/>
    <dgm:cxn modelId="{D04370F0-0EDC-A64A-B454-3C7C17E87300}" type="presOf" srcId="{68B1DB2D-A64F-534B-A1B0-EF0F3ED5E832}" destId="{325829AF-5CA4-184B-A4CB-81494828511C}" srcOrd="0" destOrd="0" presId="urn:microsoft.com/office/officeart/2005/8/layout/chevron2"/>
    <dgm:cxn modelId="{04C97AA6-1449-A94F-A020-A8757BF843E2}" srcId="{68B1DB2D-A64F-534B-A1B0-EF0F3ED5E832}" destId="{0BE49190-7C83-DE49-8872-0E1072A46B9C}" srcOrd="0" destOrd="0" parTransId="{EC5F3BDF-031A-9940-971E-4A34999ABB8E}" sibTransId="{E303288F-E060-B143-9A22-99726FF5DB93}"/>
    <dgm:cxn modelId="{271D8137-5AEE-284B-BCBC-87544F95800D}" type="presOf" srcId="{0BE49190-7C83-DE49-8872-0E1072A46B9C}" destId="{A175689D-3640-FB4B-8D15-E34A1B7B31D3}" srcOrd="0" destOrd="0" presId="urn:microsoft.com/office/officeart/2005/8/layout/chevron2"/>
    <dgm:cxn modelId="{4A478A70-C52B-7D41-B8A6-738E4229FD44}" type="presParOf" srcId="{C81C3933-131D-6144-A591-1C9E9411459D}" destId="{AB66BF0F-2020-964E-BFED-1FFE70555A8C}" srcOrd="0" destOrd="0" presId="urn:microsoft.com/office/officeart/2005/8/layout/chevron2"/>
    <dgm:cxn modelId="{B486E5B7-CF99-4B40-B0A5-3DE8C4C7B6D0}" type="presParOf" srcId="{AB66BF0F-2020-964E-BFED-1FFE70555A8C}" destId="{267573FE-86C0-D245-ACEB-1BA7D67B660B}" srcOrd="0" destOrd="0" presId="urn:microsoft.com/office/officeart/2005/8/layout/chevron2"/>
    <dgm:cxn modelId="{95D4D0F3-5E59-F44F-A9FC-329918AF08BF}" type="presParOf" srcId="{AB66BF0F-2020-964E-BFED-1FFE70555A8C}" destId="{D16FD6C1-17BD-4647-8BA9-0B92E71E80C5}" srcOrd="1" destOrd="0" presId="urn:microsoft.com/office/officeart/2005/8/layout/chevron2"/>
    <dgm:cxn modelId="{83A60FA3-AFC3-0641-AF4D-77188AC2A0D8}" type="presParOf" srcId="{C81C3933-131D-6144-A591-1C9E9411459D}" destId="{03C6DCAF-D5C8-F849-BB76-30E08914B30A}" srcOrd="1" destOrd="0" presId="urn:microsoft.com/office/officeart/2005/8/layout/chevron2"/>
    <dgm:cxn modelId="{F0129175-240F-CB4E-9895-E47228392C81}" type="presParOf" srcId="{C81C3933-131D-6144-A591-1C9E9411459D}" destId="{2A60ADC7-9E65-D646-B633-52B412B64F14}" srcOrd="2" destOrd="0" presId="urn:microsoft.com/office/officeart/2005/8/layout/chevron2"/>
    <dgm:cxn modelId="{B721127C-25EE-BF4F-92A0-29F3C877A0A3}" type="presParOf" srcId="{2A60ADC7-9E65-D646-B633-52B412B64F14}" destId="{ECFBBD85-D64D-0C47-9410-E81F5E811061}" srcOrd="0" destOrd="0" presId="urn:microsoft.com/office/officeart/2005/8/layout/chevron2"/>
    <dgm:cxn modelId="{8C31173B-E4B3-7442-A7E4-2E69C9BAA653}" type="presParOf" srcId="{2A60ADC7-9E65-D646-B633-52B412B64F14}" destId="{0B7D9726-2628-FE41-BADD-8DA614D4951E}" srcOrd="1" destOrd="0" presId="urn:microsoft.com/office/officeart/2005/8/layout/chevron2"/>
    <dgm:cxn modelId="{90A94D0E-8DD3-2D4D-A76B-94FE16103333}" type="presParOf" srcId="{C81C3933-131D-6144-A591-1C9E9411459D}" destId="{3F40B02D-AFB6-A14A-8B81-C7BD54021D81}" srcOrd="3" destOrd="0" presId="urn:microsoft.com/office/officeart/2005/8/layout/chevron2"/>
    <dgm:cxn modelId="{6AEDF3BE-66E6-E944-9000-BE6373D37760}" type="presParOf" srcId="{C81C3933-131D-6144-A591-1C9E9411459D}" destId="{19223A2F-99CD-4246-AF8D-3D8C7377B03D}" srcOrd="4" destOrd="0" presId="urn:microsoft.com/office/officeart/2005/8/layout/chevron2"/>
    <dgm:cxn modelId="{957263D7-0B4F-F341-88EB-3EF3E2E74CA6}" type="presParOf" srcId="{19223A2F-99CD-4246-AF8D-3D8C7377B03D}" destId="{2305AAE3-ECB4-CA48-B2FE-26CAF69E30C6}" srcOrd="0" destOrd="0" presId="urn:microsoft.com/office/officeart/2005/8/layout/chevron2"/>
    <dgm:cxn modelId="{2866DBC5-5FF6-614E-AD0C-C45551703E1C}" type="presParOf" srcId="{19223A2F-99CD-4246-AF8D-3D8C7377B03D}" destId="{AB44F117-1650-D341-A0AA-EA118F956806}" srcOrd="1" destOrd="0" presId="urn:microsoft.com/office/officeart/2005/8/layout/chevron2"/>
    <dgm:cxn modelId="{871AD9DE-8478-B247-BB1B-1D8F547B6B9C}" type="presParOf" srcId="{C81C3933-131D-6144-A591-1C9E9411459D}" destId="{140E76A4-C4E1-1446-B922-6E7616224600}" srcOrd="5" destOrd="0" presId="urn:microsoft.com/office/officeart/2005/8/layout/chevron2"/>
    <dgm:cxn modelId="{EC47A4EA-078E-B049-A4D6-07E6EB7B1ED7}" type="presParOf" srcId="{C81C3933-131D-6144-A591-1C9E9411459D}" destId="{9D50B9F0-9F06-D443-B022-A4A2B2A36128}" srcOrd="6" destOrd="0" presId="urn:microsoft.com/office/officeart/2005/8/layout/chevron2"/>
    <dgm:cxn modelId="{BCCB6E16-D1C8-C545-B531-DE8C3031B09C}" type="presParOf" srcId="{9D50B9F0-9F06-D443-B022-A4A2B2A36128}" destId="{6B6C382D-11E8-904E-80A9-F1EEF8E45591}" srcOrd="0" destOrd="0" presId="urn:microsoft.com/office/officeart/2005/8/layout/chevron2"/>
    <dgm:cxn modelId="{0EE300A3-9D18-5E4D-8ED7-D037E2D6FBA4}" type="presParOf" srcId="{9D50B9F0-9F06-D443-B022-A4A2B2A36128}" destId="{E947D8F3-2234-1041-8176-8ED178E586CF}" srcOrd="1" destOrd="0" presId="urn:microsoft.com/office/officeart/2005/8/layout/chevron2"/>
    <dgm:cxn modelId="{6F6E91F5-8EB8-F547-A0B5-EA3F9E2343BB}" type="presParOf" srcId="{C81C3933-131D-6144-A591-1C9E9411459D}" destId="{67F9B22A-DB8A-9E46-99B7-3D1E4118EC99}" srcOrd="7" destOrd="0" presId="urn:microsoft.com/office/officeart/2005/8/layout/chevron2"/>
    <dgm:cxn modelId="{FE934EA6-ED18-FE45-8E10-E2A0004A1645}" type="presParOf" srcId="{C81C3933-131D-6144-A591-1C9E9411459D}" destId="{2EA16F1A-85D9-F04C-9EC0-DC525565AFF1}" srcOrd="8" destOrd="0" presId="urn:microsoft.com/office/officeart/2005/8/layout/chevron2"/>
    <dgm:cxn modelId="{A2212418-60FD-2240-B270-27D7280B412A}" type="presParOf" srcId="{2EA16F1A-85D9-F04C-9EC0-DC525565AFF1}" destId="{325829AF-5CA4-184B-A4CB-81494828511C}" srcOrd="0" destOrd="0" presId="urn:microsoft.com/office/officeart/2005/8/layout/chevron2"/>
    <dgm:cxn modelId="{A4B82419-E420-BC45-BECD-55D93FB3DF59}" type="presParOf" srcId="{2EA16F1A-85D9-F04C-9EC0-DC525565AFF1}" destId="{A175689D-3640-FB4B-8D15-E34A1B7B31D3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CC6FC06-7C7B-2A48-9CA0-B281857EC387}" type="doc">
      <dgm:prSet loTypeId="urn:microsoft.com/office/officeart/2008/layout/HorizontalMultiLevelHierarchy" loCatId="" qsTypeId="urn:microsoft.com/office/officeart/2005/8/quickstyle/simple2" qsCatId="simple" csTypeId="urn:microsoft.com/office/officeart/2005/8/colors/accent5_4" csCatId="accent5" phldr="1"/>
      <dgm:spPr/>
      <dgm:t>
        <a:bodyPr/>
        <a:lstStyle/>
        <a:p>
          <a:endParaRPr lang="en-US"/>
        </a:p>
      </dgm:t>
    </dgm:pt>
    <dgm:pt modelId="{DE70F764-62FF-6049-AC23-C21C910ED269}">
      <dgm:prSet phldrT="[Text]"/>
      <dgm:spPr/>
      <dgm:t>
        <a:bodyPr/>
        <a:lstStyle/>
        <a:p>
          <a:r>
            <a:rPr lang="en-US" dirty="0" smtClean="0"/>
            <a:t>Interrupt Source</a:t>
          </a:r>
          <a:endParaRPr lang="en-US" dirty="0"/>
        </a:p>
      </dgm:t>
    </dgm:pt>
    <dgm:pt modelId="{3D79E6A4-707D-6A46-A55F-7C68866D2098}" type="parTrans" cxnId="{F3D44379-0C6B-074C-8169-9686709EAF4F}">
      <dgm:prSet/>
      <dgm:spPr/>
      <dgm:t>
        <a:bodyPr/>
        <a:lstStyle/>
        <a:p>
          <a:endParaRPr lang="en-US"/>
        </a:p>
      </dgm:t>
    </dgm:pt>
    <dgm:pt modelId="{9D389A1C-68AE-A349-BF4C-4AF24DF281A2}" type="sibTrans" cxnId="{F3D44379-0C6B-074C-8169-9686709EAF4F}">
      <dgm:prSet/>
      <dgm:spPr/>
      <dgm:t>
        <a:bodyPr/>
        <a:lstStyle/>
        <a:p>
          <a:endParaRPr lang="en-US"/>
        </a:p>
      </dgm:t>
    </dgm:pt>
    <dgm:pt modelId="{82689178-6FC9-6043-BFF5-1496ED72F3DF}">
      <dgm:prSet phldrT="[Text]"/>
      <dgm:spPr/>
      <dgm:t>
        <a:bodyPr/>
        <a:lstStyle/>
        <a:p>
          <a:r>
            <a:rPr lang="en-US" dirty="0" smtClean="0"/>
            <a:t>Hardware Timer</a:t>
          </a:r>
          <a:endParaRPr lang="en-US" dirty="0"/>
        </a:p>
      </dgm:t>
    </dgm:pt>
    <dgm:pt modelId="{47AB95B1-40B7-4746-A011-3F6D882645EA}" type="parTrans" cxnId="{E07AB639-6BD5-0848-AD9F-D201DC999B12}">
      <dgm:prSet/>
      <dgm:spPr/>
      <dgm:t>
        <a:bodyPr/>
        <a:lstStyle/>
        <a:p>
          <a:endParaRPr lang="en-US"/>
        </a:p>
      </dgm:t>
    </dgm:pt>
    <dgm:pt modelId="{63131441-9E80-274B-856E-7AFAE93D3306}" type="sibTrans" cxnId="{E07AB639-6BD5-0848-AD9F-D201DC999B12}">
      <dgm:prSet/>
      <dgm:spPr/>
      <dgm:t>
        <a:bodyPr/>
        <a:lstStyle/>
        <a:p>
          <a:endParaRPr lang="en-US"/>
        </a:p>
      </dgm:t>
    </dgm:pt>
    <dgm:pt modelId="{B44340B6-52B6-8C4F-933F-E7E81642E522}">
      <dgm:prSet phldrT="[Text]"/>
      <dgm:spPr/>
      <dgm:t>
        <a:bodyPr/>
        <a:lstStyle/>
        <a:p>
          <a:r>
            <a:rPr lang="en-US" dirty="0" smtClean="0"/>
            <a:t>Hall-Effect</a:t>
          </a:r>
          <a:endParaRPr lang="en-US" dirty="0"/>
        </a:p>
      </dgm:t>
    </dgm:pt>
    <dgm:pt modelId="{631DFE22-3431-1749-A910-EE901FE1BD34}" type="parTrans" cxnId="{51498A90-B926-1B45-98EF-CEBE054C74E7}">
      <dgm:prSet/>
      <dgm:spPr/>
      <dgm:t>
        <a:bodyPr/>
        <a:lstStyle/>
        <a:p>
          <a:endParaRPr lang="en-US"/>
        </a:p>
      </dgm:t>
    </dgm:pt>
    <dgm:pt modelId="{2B984726-CAA8-6B4C-8E96-388699DF9DE1}" type="sibTrans" cxnId="{51498A90-B926-1B45-98EF-CEBE054C74E7}">
      <dgm:prSet/>
      <dgm:spPr/>
      <dgm:t>
        <a:bodyPr/>
        <a:lstStyle/>
        <a:p>
          <a:endParaRPr lang="en-US"/>
        </a:p>
      </dgm:t>
    </dgm:pt>
    <dgm:pt modelId="{3FFD7FA0-5832-9646-9486-3A6638B55EEF}">
      <dgm:prSet phldrT="[Text]"/>
      <dgm:spPr/>
      <dgm:t>
        <a:bodyPr/>
        <a:lstStyle/>
        <a:p>
          <a:r>
            <a:rPr lang="en-US" dirty="0" smtClean="0"/>
            <a:t>I2C </a:t>
          </a:r>
          <a:r>
            <a:rPr lang="en-US" dirty="0" err="1" smtClean="0"/>
            <a:t>Tx</a:t>
          </a:r>
          <a:r>
            <a:rPr lang="en-US" dirty="0" smtClean="0"/>
            <a:t>/Rx </a:t>
          </a:r>
          <a:endParaRPr lang="en-US" dirty="0"/>
        </a:p>
      </dgm:t>
    </dgm:pt>
    <dgm:pt modelId="{576264E6-EE8E-684E-940E-E10CB35F2EBF}" type="parTrans" cxnId="{5EC4AF81-637F-6A41-B3A3-A6F2B12B82FD}">
      <dgm:prSet/>
      <dgm:spPr/>
      <dgm:t>
        <a:bodyPr/>
        <a:lstStyle/>
        <a:p>
          <a:endParaRPr lang="en-US"/>
        </a:p>
      </dgm:t>
    </dgm:pt>
    <dgm:pt modelId="{082F8589-00F3-D547-87EE-F42497974117}" type="sibTrans" cxnId="{5EC4AF81-637F-6A41-B3A3-A6F2B12B82FD}">
      <dgm:prSet/>
      <dgm:spPr/>
      <dgm:t>
        <a:bodyPr/>
        <a:lstStyle/>
        <a:p>
          <a:endParaRPr lang="en-US"/>
        </a:p>
      </dgm:t>
    </dgm:pt>
    <dgm:pt modelId="{1FDEB936-7E85-1241-BE42-8D6BA44BAA30}">
      <dgm:prSet phldrT="[Text]"/>
      <dgm:spPr/>
      <dgm:t>
        <a:bodyPr/>
        <a:lstStyle/>
        <a:p>
          <a:r>
            <a:rPr lang="en-US" dirty="0" smtClean="0"/>
            <a:t>Reset Timer</a:t>
          </a:r>
          <a:endParaRPr lang="en-US" dirty="0"/>
        </a:p>
      </dgm:t>
    </dgm:pt>
    <dgm:pt modelId="{12ABDCBB-F205-F647-A7D2-8F00AC6988D2}" type="parTrans" cxnId="{FD33AC5D-9D60-E641-9514-529A8F393142}">
      <dgm:prSet/>
      <dgm:spPr/>
      <dgm:t>
        <a:bodyPr/>
        <a:lstStyle/>
        <a:p>
          <a:endParaRPr lang="en-US"/>
        </a:p>
      </dgm:t>
    </dgm:pt>
    <dgm:pt modelId="{D7D339FC-D2C8-894F-9234-DB246B1E8A70}" type="sibTrans" cxnId="{FD33AC5D-9D60-E641-9514-529A8F393142}">
      <dgm:prSet/>
      <dgm:spPr/>
      <dgm:t>
        <a:bodyPr/>
        <a:lstStyle/>
        <a:p>
          <a:endParaRPr lang="en-US"/>
        </a:p>
      </dgm:t>
    </dgm:pt>
    <dgm:pt modelId="{D72AF3AB-F706-6347-ADE1-F67D4A2B8C5E}">
      <dgm:prSet phldrT="[Text]"/>
      <dgm:spPr/>
      <dgm:t>
        <a:bodyPr/>
        <a:lstStyle/>
        <a:p>
          <a:r>
            <a:rPr lang="en-US" dirty="0" smtClean="0"/>
            <a:t>Load Buffer From SRAM</a:t>
          </a:r>
          <a:endParaRPr lang="en-US" dirty="0"/>
        </a:p>
      </dgm:t>
    </dgm:pt>
    <dgm:pt modelId="{F26859DA-C4F5-A849-8FB7-247F3E58AA50}" type="parTrans" cxnId="{183E6E7C-DA3F-A341-B05E-F66B76068FDA}">
      <dgm:prSet/>
      <dgm:spPr/>
      <dgm:t>
        <a:bodyPr/>
        <a:lstStyle/>
        <a:p>
          <a:endParaRPr lang="en-US"/>
        </a:p>
      </dgm:t>
    </dgm:pt>
    <dgm:pt modelId="{475CED97-D18C-EE45-B0CD-58898EEEA18F}" type="sibTrans" cxnId="{183E6E7C-DA3F-A341-B05E-F66B76068FDA}">
      <dgm:prSet/>
      <dgm:spPr/>
      <dgm:t>
        <a:bodyPr/>
        <a:lstStyle/>
        <a:p>
          <a:endParaRPr lang="en-US"/>
        </a:p>
      </dgm:t>
    </dgm:pt>
    <dgm:pt modelId="{D4AB1C17-1885-5048-AFD2-57E8BD277CB3}">
      <dgm:prSet phldrT="[Text]"/>
      <dgm:spPr/>
      <dgm:t>
        <a:bodyPr/>
        <a:lstStyle/>
        <a:p>
          <a:r>
            <a:rPr lang="en-US" dirty="0" smtClean="0"/>
            <a:t>Print LEDs From Buffer</a:t>
          </a:r>
          <a:endParaRPr lang="en-US" dirty="0"/>
        </a:p>
      </dgm:t>
    </dgm:pt>
    <dgm:pt modelId="{21E1BC93-BEBA-914F-A0C6-FAD1DFABF49C}" type="parTrans" cxnId="{2E890E7A-C46C-AB43-B101-4416B4C0E08B}">
      <dgm:prSet/>
      <dgm:spPr/>
      <dgm:t>
        <a:bodyPr/>
        <a:lstStyle/>
        <a:p>
          <a:endParaRPr lang="en-US"/>
        </a:p>
      </dgm:t>
    </dgm:pt>
    <dgm:pt modelId="{0A0A0519-8FE5-F44E-A860-D26158E9D340}" type="sibTrans" cxnId="{2E890E7A-C46C-AB43-B101-4416B4C0E08B}">
      <dgm:prSet/>
      <dgm:spPr/>
      <dgm:t>
        <a:bodyPr/>
        <a:lstStyle/>
        <a:p>
          <a:endParaRPr lang="en-US"/>
        </a:p>
      </dgm:t>
    </dgm:pt>
    <dgm:pt modelId="{6212F0D0-25D8-9C4E-8FF5-4D46B2334E54}">
      <dgm:prSet phldrT="[Text]"/>
      <dgm:spPr/>
      <dgm:t>
        <a:bodyPr/>
        <a:lstStyle/>
        <a:p>
          <a:r>
            <a:rPr lang="en-US" dirty="0" smtClean="0"/>
            <a:t>Change SRAM Source</a:t>
          </a:r>
          <a:endParaRPr lang="en-US" dirty="0"/>
        </a:p>
      </dgm:t>
    </dgm:pt>
    <dgm:pt modelId="{CFBE1FD4-2E1D-5343-9DEB-8E12F9D3481C}" type="parTrans" cxnId="{C0297038-4ECC-A84F-B46C-CBCB5DE2DA08}">
      <dgm:prSet/>
      <dgm:spPr/>
      <dgm:t>
        <a:bodyPr/>
        <a:lstStyle/>
        <a:p>
          <a:endParaRPr lang="en-US"/>
        </a:p>
      </dgm:t>
    </dgm:pt>
    <dgm:pt modelId="{0D4080B6-A2C8-7348-9517-46F7B2CBC280}" type="sibTrans" cxnId="{C0297038-4ECC-A84F-B46C-CBCB5DE2DA08}">
      <dgm:prSet/>
      <dgm:spPr/>
      <dgm:t>
        <a:bodyPr/>
        <a:lstStyle/>
        <a:p>
          <a:endParaRPr lang="en-US"/>
        </a:p>
      </dgm:t>
    </dgm:pt>
    <dgm:pt modelId="{20C69636-9DEA-144F-9D37-832860E901DA}">
      <dgm:prSet phldrT="[Text]"/>
      <dgm:spPr/>
      <dgm:t>
        <a:bodyPr/>
        <a:lstStyle/>
        <a:p>
          <a:r>
            <a:rPr lang="en-US" dirty="0" smtClean="0"/>
            <a:t>Load To SRAM</a:t>
          </a:r>
          <a:endParaRPr lang="en-US" dirty="0"/>
        </a:p>
      </dgm:t>
    </dgm:pt>
    <dgm:pt modelId="{295F87B5-0DF7-5B4A-B106-1611ED897A5E}" type="parTrans" cxnId="{CB3688F4-DE7B-C140-A72B-AB9F2736968A}">
      <dgm:prSet/>
      <dgm:spPr/>
      <dgm:t>
        <a:bodyPr/>
        <a:lstStyle/>
        <a:p>
          <a:endParaRPr lang="en-US"/>
        </a:p>
      </dgm:t>
    </dgm:pt>
    <dgm:pt modelId="{581EDCF7-3CEA-5A4B-94AA-F25317DA0044}" type="sibTrans" cxnId="{CB3688F4-DE7B-C140-A72B-AB9F2736968A}">
      <dgm:prSet/>
      <dgm:spPr/>
      <dgm:t>
        <a:bodyPr/>
        <a:lstStyle/>
        <a:p>
          <a:endParaRPr lang="en-US"/>
        </a:p>
      </dgm:t>
    </dgm:pt>
    <dgm:pt modelId="{3575AA02-FFBF-1744-A776-D394056E1089}">
      <dgm:prSet phldrT="[Text]"/>
      <dgm:spPr/>
      <dgm:t>
        <a:bodyPr/>
        <a:lstStyle/>
        <a:p>
          <a:r>
            <a:rPr lang="en-US" dirty="0" smtClean="0"/>
            <a:t>SPI </a:t>
          </a:r>
          <a:r>
            <a:rPr lang="en-US" dirty="0" err="1" smtClean="0"/>
            <a:t>Tx</a:t>
          </a:r>
          <a:r>
            <a:rPr lang="en-US" dirty="0" smtClean="0"/>
            <a:t>/Rx</a:t>
          </a:r>
          <a:endParaRPr lang="en-US" dirty="0"/>
        </a:p>
      </dgm:t>
    </dgm:pt>
    <dgm:pt modelId="{DDC16B11-2396-4D4D-A36E-412F1F2BB5CE}" type="parTrans" cxnId="{331E1124-1C72-5046-A53E-9F8188B52D7C}">
      <dgm:prSet/>
      <dgm:spPr/>
      <dgm:t>
        <a:bodyPr/>
        <a:lstStyle/>
        <a:p>
          <a:endParaRPr lang="en-US"/>
        </a:p>
      </dgm:t>
    </dgm:pt>
    <dgm:pt modelId="{60888B58-140F-2A47-8D7C-6147C0369DC2}" type="sibTrans" cxnId="{331E1124-1C72-5046-A53E-9F8188B52D7C}">
      <dgm:prSet/>
      <dgm:spPr/>
      <dgm:t>
        <a:bodyPr/>
        <a:lstStyle/>
        <a:p>
          <a:endParaRPr lang="en-US"/>
        </a:p>
      </dgm:t>
    </dgm:pt>
    <dgm:pt modelId="{38CCAB1E-575B-3344-B7DC-A21FC80B2DC9}">
      <dgm:prSet phldrT="[Text]"/>
      <dgm:spPr/>
      <dgm:t>
        <a:bodyPr/>
        <a:lstStyle/>
        <a:p>
          <a:r>
            <a:rPr lang="en-US" dirty="0" smtClean="0"/>
            <a:t>Load SRAM</a:t>
          </a:r>
          <a:endParaRPr lang="en-US" dirty="0"/>
        </a:p>
      </dgm:t>
    </dgm:pt>
    <dgm:pt modelId="{7B275635-C7CE-1C4F-9E9F-0A7675E19F67}" type="parTrans" cxnId="{ED18E2A5-B125-2D46-A57F-5EA412D3FFEA}">
      <dgm:prSet/>
      <dgm:spPr/>
      <dgm:t>
        <a:bodyPr/>
        <a:lstStyle/>
        <a:p>
          <a:endParaRPr lang="en-US"/>
        </a:p>
      </dgm:t>
    </dgm:pt>
    <dgm:pt modelId="{B82B81EC-6689-704E-82A1-32731EB60EA1}" type="sibTrans" cxnId="{ED18E2A5-B125-2D46-A57F-5EA412D3FFEA}">
      <dgm:prSet/>
      <dgm:spPr/>
      <dgm:t>
        <a:bodyPr/>
        <a:lstStyle/>
        <a:p>
          <a:endParaRPr lang="en-US"/>
        </a:p>
      </dgm:t>
    </dgm:pt>
    <dgm:pt modelId="{C339CCBA-71DF-C04B-8F28-B0341FADB0BB}">
      <dgm:prSet phldrT="[Text]"/>
      <dgm:spPr/>
      <dgm:t>
        <a:bodyPr/>
        <a:lstStyle/>
        <a:p>
          <a:r>
            <a:rPr lang="en-US" dirty="0" smtClean="0"/>
            <a:t>I2C Transfer</a:t>
          </a:r>
          <a:endParaRPr lang="en-US" dirty="0"/>
        </a:p>
      </dgm:t>
    </dgm:pt>
    <dgm:pt modelId="{86494F65-6135-F240-A3B8-5CD1E4952C3A}" type="parTrans" cxnId="{1500F9D5-ED4D-4F41-AFD2-DED0D2709D42}">
      <dgm:prSet/>
      <dgm:spPr/>
      <dgm:t>
        <a:bodyPr/>
        <a:lstStyle/>
        <a:p>
          <a:endParaRPr lang="en-US"/>
        </a:p>
      </dgm:t>
    </dgm:pt>
    <dgm:pt modelId="{4E6D707C-4AD9-F14A-A657-51CCB05C36AF}" type="sibTrans" cxnId="{1500F9D5-ED4D-4F41-AFD2-DED0D2709D42}">
      <dgm:prSet/>
      <dgm:spPr/>
      <dgm:t>
        <a:bodyPr/>
        <a:lstStyle/>
        <a:p>
          <a:endParaRPr lang="en-US"/>
        </a:p>
      </dgm:t>
    </dgm:pt>
    <dgm:pt modelId="{4E3E33A1-E171-4242-86CD-791B6F9965DA}" type="pres">
      <dgm:prSet presAssocID="{CCC6FC06-7C7B-2A48-9CA0-B281857EC387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F8370965-2232-ED4A-974C-885BC8B5C80F}" type="pres">
      <dgm:prSet presAssocID="{DE70F764-62FF-6049-AC23-C21C910ED269}" presName="root1" presStyleCnt="0"/>
      <dgm:spPr/>
    </dgm:pt>
    <dgm:pt modelId="{F11DE851-70A0-F941-8537-5CC5E5C294C4}" type="pres">
      <dgm:prSet presAssocID="{DE70F764-62FF-6049-AC23-C21C910ED269}" presName="LevelOneTextNode" presStyleLbl="node0" presStyleIdx="0" presStyleCnt="1" custScaleX="121791" custScaleY="153198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9D8AFCA-A2D6-524D-9F95-FA5D4199245C}" type="pres">
      <dgm:prSet presAssocID="{DE70F764-62FF-6049-AC23-C21C910ED269}" presName="level2hierChild" presStyleCnt="0"/>
      <dgm:spPr/>
    </dgm:pt>
    <dgm:pt modelId="{CF7A8A4A-B8A2-C04D-AA0B-B6DE2E18DC63}" type="pres">
      <dgm:prSet presAssocID="{47AB95B1-40B7-4746-A011-3F6D882645EA}" presName="conn2-1" presStyleLbl="parChTrans1D2" presStyleIdx="0" presStyleCnt="4"/>
      <dgm:spPr/>
      <dgm:t>
        <a:bodyPr/>
        <a:lstStyle/>
        <a:p>
          <a:endParaRPr lang="en-US"/>
        </a:p>
      </dgm:t>
    </dgm:pt>
    <dgm:pt modelId="{00D42830-4606-FC48-8213-A4777F7B10B4}" type="pres">
      <dgm:prSet presAssocID="{47AB95B1-40B7-4746-A011-3F6D882645EA}" presName="connTx" presStyleLbl="parChTrans1D2" presStyleIdx="0" presStyleCnt="4"/>
      <dgm:spPr/>
      <dgm:t>
        <a:bodyPr/>
        <a:lstStyle/>
        <a:p>
          <a:endParaRPr lang="en-US"/>
        </a:p>
      </dgm:t>
    </dgm:pt>
    <dgm:pt modelId="{82429170-428A-D24E-BE38-B4C21518E63F}" type="pres">
      <dgm:prSet presAssocID="{82689178-6FC9-6043-BFF5-1496ED72F3DF}" presName="root2" presStyleCnt="0"/>
      <dgm:spPr/>
    </dgm:pt>
    <dgm:pt modelId="{52EDDD64-456A-EB4D-A105-8DC80F857C83}" type="pres">
      <dgm:prSet presAssocID="{82689178-6FC9-6043-BFF5-1496ED72F3DF}" presName="LevelTwoTextNode" presStyleLbl="node2" presStyleIdx="0" presStyleCnt="4" custAng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D6F4BD0C-88E5-AC4C-A11F-E87209A084C0}" type="pres">
      <dgm:prSet presAssocID="{82689178-6FC9-6043-BFF5-1496ED72F3DF}" presName="level3hierChild" presStyleCnt="0"/>
      <dgm:spPr/>
    </dgm:pt>
    <dgm:pt modelId="{B204C884-F539-0049-AC6F-BF9EEB8D67ED}" type="pres">
      <dgm:prSet presAssocID="{F26859DA-C4F5-A849-8FB7-247F3E58AA50}" presName="conn2-1" presStyleLbl="parChTrans1D3" presStyleIdx="0" presStyleCnt="7"/>
      <dgm:spPr/>
      <dgm:t>
        <a:bodyPr/>
        <a:lstStyle/>
        <a:p>
          <a:endParaRPr lang="en-US"/>
        </a:p>
      </dgm:t>
    </dgm:pt>
    <dgm:pt modelId="{2D0D4B3C-C9C8-5F47-9293-B6A14CFCF529}" type="pres">
      <dgm:prSet presAssocID="{F26859DA-C4F5-A849-8FB7-247F3E58AA50}" presName="connTx" presStyleLbl="parChTrans1D3" presStyleIdx="0" presStyleCnt="7"/>
      <dgm:spPr/>
      <dgm:t>
        <a:bodyPr/>
        <a:lstStyle/>
        <a:p>
          <a:endParaRPr lang="en-US"/>
        </a:p>
      </dgm:t>
    </dgm:pt>
    <dgm:pt modelId="{69D06E6C-730F-774E-8542-1C4E143EA770}" type="pres">
      <dgm:prSet presAssocID="{D72AF3AB-F706-6347-ADE1-F67D4A2B8C5E}" presName="root2" presStyleCnt="0"/>
      <dgm:spPr/>
    </dgm:pt>
    <dgm:pt modelId="{E5201345-5005-E847-8836-550D9B6C225B}" type="pres">
      <dgm:prSet presAssocID="{D72AF3AB-F706-6347-ADE1-F67D4A2B8C5E}" presName="LevelTwoTextNode" presStyleLbl="node3" presStyleIdx="0" presStyleCnt="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F72A047-B1C3-FA47-851E-4745D92D1439}" type="pres">
      <dgm:prSet presAssocID="{D72AF3AB-F706-6347-ADE1-F67D4A2B8C5E}" presName="level3hierChild" presStyleCnt="0"/>
      <dgm:spPr/>
    </dgm:pt>
    <dgm:pt modelId="{9A5EE57E-E68C-E046-A110-50D6082AF436}" type="pres">
      <dgm:prSet presAssocID="{21E1BC93-BEBA-914F-A0C6-FAD1DFABF49C}" presName="conn2-1" presStyleLbl="parChTrans1D3" presStyleIdx="1" presStyleCnt="7"/>
      <dgm:spPr/>
      <dgm:t>
        <a:bodyPr/>
        <a:lstStyle/>
        <a:p>
          <a:endParaRPr lang="en-US"/>
        </a:p>
      </dgm:t>
    </dgm:pt>
    <dgm:pt modelId="{7AAD2D35-E66F-ED42-8538-65CE483AB985}" type="pres">
      <dgm:prSet presAssocID="{21E1BC93-BEBA-914F-A0C6-FAD1DFABF49C}" presName="connTx" presStyleLbl="parChTrans1D3" presStyleIdx="1" presStyleCnt="7"/>
      <dgm:spPr/>
      <dgm:t>
        <a:bodyPr/>
        <a:lstStyle/>
        <a:p>
          <a:endParaRPr lang="en-US"/>
        </a:p>
      </dgm:t>
    </dgm:pt>
    <dgm:pt modelId="{0C01BBBA-4D6A-B64C-A4F3-3F46F6472037}" type="pres">
      <dgm:prSet presAssocID="{D4AB1C17-1885-5048-AFD2-57E8BD277CB3}" presName="root2" presStyleCnt="0"/>
      <dgm:spPr/>
    </dgm:pt>
    <dgm:pt modelId="{28E6BF7F-E49D-C946-93CD-D53427CB72A2}" type="pres">
      <dgm:prSet presAssocID="{D4AB1C17-1885-5048-AFD2-57E8BD277CB3}" presName="LevelTwoTextNode" presStyleLbl="node3" presStyleIdx="1" presStyleCnt="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6D403B7-682C-7F47-BAEF-7181AB7F690B}" type="pres">
      <dgm:prSet presAssocID="{D4AB1C17-1885-5048-AFD2-57E8BD277CB3}" presName="level3hierChild" presStyleCnt="0"/>
      <dgm:spPr/>
    </dgm:pt>
    <dgm:pt modelId="{EF8B84BC-1F01-9744-94BC-B1646048DAF8}" type="pres">
      <dgm:prSet presAssocID="{631DFE22-3431-1749-A910-EE901FE1BD34}" presName="conn2-1" presStyleLbl="parChTrans1D2" presStyleIdx="1" presStyleCnt="4"/>
      <dgm:spPr/>
      <dgm:t>
        <a:bodyPr/>
        <a:lstStyle/>
        <a:p>
          <a:endParaRPr lang="en-US"/>
        </a:p>
      </dgm:t>
    </dgm:pt>
    <dgm:pt modelId="{447920C2-01D7-C14E-BCEB-23CE79DAAB37}" type="pres">
      <dgm:prSet presAssocID="{631DFE22-3431-1749-A910-EE901FE1BD34}" presName="connTx" presStyleLbl="parChTrans1D2" presStyleIdx="1" presStyleCnt="4"/>
      <dgm:spPr/>
      <dgm:t>
        <a:bodyPr/>
        <a:lstStyle/>
        <a:p>
          <a:endParaRPr lang="en-US"/>
        </a:p>
      </dgm:t>
    </dgm:pt>
    <dgm:pt modelId="{DA5FB80D-2827-214A-AA20-1FFF5DA94E0C}" type="pres">
      <dgm:prSet presAssocID="{B44340B6-52B6-8C4F-933F-E7E81642E522}" presName="root2" presStyleCnt="0"/>
      <dgm:spPr/>
    </dgm:pt>
    <dgm:pt modelId="{33EE3D22-5631-D94C-BFF1-D4E699210C59}" type="pres">
      <dgm:prSet presAssocID="{B44340B6-52B6-8C4F-933F-E7E81642E522}" presName="LevelTwoTextNode" presStyleLbl="node2" presStyleIdx="1" presStyleCnt="4" custAng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57AF49B-CD8C-7F41-8660-068651CCBE03}" type="pres">
      <dgm:prSet presAssocID="{B44340B6-52B6-8C4F-933F-E7E81642E522}" presName="level3hierChild" presStyleCnt="0"/>
      <dgm:spPr/>
    </dgm:pt>
    <dgm:pt modelId="{15BB59D0-59EF-B940-BC6B-3F56EFA8B4DE}" type="pres">
      <dgm:prSet presAssocID="{12ABDCBB-F205-F647-A7D2-8F00AC6988D2}" presName="conn2-1" presStyleLbl="parChTrans1D3" presStyleIdx="2" presStyleCnt="7"/>
      <dgm:spPr/>
      <dgm:t>
        <a:bodyPr/>
        <a:lstStyle/>
        <a:p>
          <a:endParaRPr lang="en-US"/>
        </a:p>
      </dgm:t>
    </dgm:pt>
    <dgm:pt modelId="{D83D8989-D40E-B849-8E99-1416BE41723F}" type="pres">
      <dgm:prSet presAssocID="{12ABDCBB-F205-F647-A7D2-8F00AC6988D2}" presName="connTx" presStyleLbl="parChTrans1D3" presStyleIdx="2" presStyleCnt="7"/>
      <dgm:spPr/>
      <dgm:t>
        <a:bodyPr/>
        <a:lstStyle/>
        <a:p>
          <a:endParaRPr lang="en-US"/>
        </a:p>
      </dgm:t>
    </dgm:pt>
    <dgm:pt modelId="{81081AC0-E042-694F-8CA6-562458CFB496}" type="pres">
      <dgm:prSet presAssocID="{1FDEB936-7E85-1241-BE42-8D6BA44BAA30}" presName="root2" presStyleCnt="0"/>
      <dgm:spPr/>
    </dgm:pt>
    <dgm:pt modelId="{748DC77C-D39C-7041-9BC4-7916356E4C62}" type="pres">
      <dgm:prSet presAssocID="{1FDEB936-7E85-1241-BE42-8D6BA44BAA30}" presName="LevelTwoTextNode" presStyleLbl="node3" presStyleIdx="2" presStyleCnt="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3FBD0D92-F535-B34D-9279-337FA4307C66}" type="pres">
      <dgm:prSet presAssocID="{1FDEB936-7E85-1241-BE42-8D6BA44BAA30}" presName="level3hierChild" presStyleCnt="0"/>
      <dgm:spPr/>
    </dgm:pt>
    <dgm:pt modelId="{8FB522C1-1631-C442-89E0-3C907C8065A4}" type="pres">
      <dgm:prSet presAssocID="{576264E6-EE8E-684E-940E-E10CB35F2EBF}" presName="conn2-1" presStyleLbl="parChTrans1D2" presStyleIdx="2" presStyleCnt="4"/>
      <dgm:spPr/>
      <dgm:t>
        <a:bodyPr/>
        <a:lstStyle/>
        <a:p>
          <a:endParaRPr lang="en-US"/>
        </a:p>
      </dgm:t>
    </dgm:pt>
    <dgm:pt modelId="{34F41FB7-04B0-F74E-AAF6-18DD5732C667}" type="pres">
      <dgm:prSet presAssocID="{576264E6-EE8E-684E-940E-E10CB35F2EBF}" presName="connTx" presStyleLbl="parChTrans1D2" presStyleIdx="2" presStyleCnt="4"/>
      <dgm:spPr/>
      <dgm:t>
        <a:bodyPr/>
        <a:lstStyle/>
        <a:p>
          <a:endParaRPr lang="en-US"/>
        </a:p>
      </dgm:t>
    </dgm:pt>
    <dgm:pt modelId="{60DED086-90F6-AD4F-AF81-F58B1F11BF38}" type="pres">
      <dgm:prSet presAssocID="{3FFD7FA0-5832-9646-9486-3A6638B55EEF}" presName="root2" presStyleCnt="0"/>
      <dgm:spPr/>
    </dgm:pt>
    <dgm:pt modelId="{2D204001-A128-7C4C-B3B0-97131F4F8BE2}" type="pres">
      <dgm:prSet presAssocID="{3FFD7FA0-5832-9646-9486-3A6638B55EEF}" presName="LevelTwoTextNode" presStyleLbl="node2" presStyleIdx="2" presStyleCnt="4" custAng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4EE9A09-B061-174B-A9D8-DB372D5D5B7C}" type="pres">
      <dgm:prSet presAssocID="{3FFD7FA0-5832-9646-9486-3A6638B55EEF}" presName="level3hierChild" presStyleCnt="0"/>
      <dgm:spPr/>
    </dgm:pt>
    <dgm:pt modelId="{61D87EC6-3D5D-EC42-A68B-EFC7B6A6CCA9}" type="pres">
      <dgm:prSet presAssocID="{CFBE1FD4-2E1D-5343-9DEB-8E12F9D3481C}" presName="conn2-1" presStyleLbl="parChTrans1D3" presStyleIdx="3" presStyleCnt="7"/>
      <dgm:spPr/>
      <dgm:t>
        <a:bodyPr/>
        <a:lstStyle/>
        <a:p>
          <a:endParaRPr lang="en-US"/>
        </a:p>
      </dgm:t>
    </dgm:pt>
    <dgm:pt modelId="{E923B533-7675-6544-92E1-A4E66BEB0B99}" type="pres">
      <dgm:prSet presAssocID="{CFBE1FD4-2E1D-5343-9DEB-8E12F9D3481C}" presName="connTx" presStyleLbl="parChTrans1D3" presStyleIdx="3" presStyleCnt="7"/>
      <dgm:spPr/>
      <dgm:t>
        <a:bodyPr/>
        <a:lstStyle/>
        <a:p>
          <a:endParaRPr lang="en-US"/>
        </a:p>
      </dgm:t>
    </dgm:pt>
    <dgm:pt modelId="{1F295827-A929-8245-982C-6565081EF8CD}" type="pres">
      <dgm:prSet presAssocID="{6212F0D0-25D8-9C4E-8FF5-4D46B2334E54}" presName="root2" presStyleCnt="0"/>
      <dgm:spPr/>
    </dgm:pt>
    <dgm:pt modelId="{6257F9FA-3822-6B44-B9BB-B202F20651FE}" type="pres">
      <dgm:prSet presAssocID="{6212F0D0-25D8-9C4E-8FF5-4D46B2334E54}" presName="LevelTwoTextNode" presStyleLbl="node3" presStyleIdx="3" presStyleCnt="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2CC98CA-F915-D543-AB5E-3D1D2CE351EF}" type="pres">
      <dgm:prSet presAssocID="{6212F0D0-25D8-9C4E-8FF5-4D46B2334E54}" presName="level3hierChild" presStyleCnt="0"/>
      <dgm:spPr/>
    </dgm:pt>
    <dgm:pt modelId="{B8F17639-2062-1D4F-979C-1F74D2E74C9D}" type="pres">
      <dgm:prSet presAssocID="{295F87B5-0DF7-5B4A-B106-1611ED897A5E}" presName="conn2-1" presStyleLbl="parChTrans1D3" presStyleIdx="4" presStyleCnt="7"/>
      <dgm:spPr/>
      <dgm:t>
        <a:bodyPr/>
        <a:lstStyle/>
        <a:p>
          <a:endParaRPr lang="en-US"/>
        </a:p>
      </dgm:t>
    </dgm:pt>
    <dgm:pt modelId="{1F8D4212-8A6C-A048-B917-EC57DBC3E140}" type="pres">
      <dgm:prSet presAssocID="{295F87B5-0DF7-5B4A-B106-1611ED897A5E}" presName="connTx" presStyleLbl="parChTrans1D3" presStyleIdx="4" presStyleCnt="7"/>
      <dgm:spPr/>
      <dgm:t>
        <a:bodyPr/>
        <a:lstStyle/>
        <a:p>
          <a:endParaRPr lang="en-US"/>
        </a:p>
      </dgm:t>
    </dgm:pt>
    <dgm:pt modelId="{63B72DC4-9203-BE49-94FA-E70AAD1AD2A8}" type="pres">
      <dgm:prSet presAssocID="{20C69636-9DEA-144F-9D37-832860E901DA}" presName="root2" presStyleCnt="0"/>
      <dgm:spPr/>
    </dgm:pt>
    <dgm:pt modelId="{35D287DB-2FA3-6B46-A906-F23DD9A63430}" type="pres">
      <dgm:prSet presAssocID="{20C69636-9DEA-144F-9D37-832860E901DA}" presName="LevelTwoTextNode" presStyleLbl="node3" presStyleIdx="4" presStyleCnt="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CA926CB9-F867-AD4B-B65C-84C0260A079C}" type="pres">
      <dgm:prSet presAssocID="{20C69636-9DEA-144F-9D37-832860E901DA}" presName="level3hierChild" presStyleCnt="0"/>
      <dgm:spPr/>
    </dgm:pt>
    <dgm:pt modelId="{1AF07ECA-1903-9246-9FBC-02F52955D4C6}" type="pres">
      <dgm:prSet presAssocID="{DDC16B11-2396-4D4D-A36E-412F1F2BB5CE}" presName="conn2-1" presStyleLbl="parChTrans1D2" presStyleIdx="3" presStyleCnt="4"/>
      <dgm:spPr/>
      <dgm:t>
        <a:bodyPr/>
        <a:lstStyle/>
        <a:p>
          <a:endParaRPr lang="en-US"/>
        </a:p>
      </dgm:t>
    </dgm:pt>
    <dgm:pt modelId="{748D7C41-D5EB-1143-9A79-735DE2946412}" type="pres">
      <dgm:prSet presAssocID="{DDC16B11-2396-4D4D-A36E-412F1F2BB5CE}" presName="connTx" presStyleLbl="parChTrans1D2" presStyleIdx="3" presStyleCnt="4"/>
      <dgm:spPr/>
      <dgm:t>
        <a:bodyPr/>
        <a:lstStyle/>
        <a:p>
          <a:endParaRPr lang="en-US"/>
        </a:p>
      </dgm:t>
    </dgm:pt>
    <dgm:pt modelId="{EA69451E-5F62-5241-A4A5-D34182425668}" type="pres">
      <dgm:prSet presAssocID="{3575AA02-FFBF-1744-A776-D394056E1089}" presName="root2" presStyleCnt="0"/>
      <dgm:spPr/>
    </dgm:pt>
    <dgm:pt modelId="{2A549C72-E960-3743-8C51-0D439F99C13E}" type="pres">
      <dgm:prSet presAssocID="{3575AA02-FFBF-1744-A776-D394056E1089}" presName="LevelTwoTextNode" presStyleLbl="node2" presStyleIdx="3" presStyleCnt="4" custAng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9BD6D3B2-9B38-1640-84A6-A66364E609C0}" type="pres">
      <dgm:prSet presAssocID="{3575AA02-FFBF-1744-A776-D394056E1089}" presName="level3hierChild" presStyleCnt="0"/>
      <dgm:spPr/>
    </dgm:pt>
    <dgm:pt modelId="{56682BCF-FA7D-0145-9E33-22C642EAD23A}" type="pres">
      <dgm:prSet presAssocID="{7B275635-C7CE-1C4F-9E9F-0A7675E19F67}" presName="conn2-1" presStyleLbl="parChTrans1D3" presStyleIdx="5" presStyleCnt="7"/>
      <dgm:spPr/>
      <dgm:t>
        <a:bodyPr/>
        <a:lstStyle/>
        <a:p>
          <a:endParaRPr lang="en-US"/>
        </a:p>
      </dgm:t>
    </dgm:pt>
    <dgm:pt modelId="{51BC743E-E7EA-B54C-97D5-C2B386FADA1F}" type="pres">
      <dgm:prSet presAssocID="{7B275635-C7CE-1C4F-9E9F-0A7675E19F67}" presName="connTx" presStyleLbl="parChTrans1D3" presStyleIdx="5" presStyleCnt="7"/>
      <dgm:spPr/>
      <dgm:t>
        <a:bodyPr/>
        <a:lstStyle/>
        <a:p>
          <a:endParaRPr lang="en-US"/>
        </a:p>
      </dgm:t>
    </dgm:pt>
    <dgm:pt modelId="{50280F03-1B66-DB43-8F2E-7A3B19088765}" type="pres">
      <dgm:prSet presAssocID="{38CCAB1E-575B-3344-B7DC-A21FC80B2DC9}" presName="root2" presStyleCnt="0"/>
      <dgm:spPr/>
    </dgm:pt>
    <dgm:pt modelId="{424015BA-48E8-A147-B154-24EA14B4FA8B}" type="pres">
      <dgm:prSet presAssocID="{38CCAB1E-575B-3344-B7DC-A21FC80B2DC9}" presName="LevelTwoTextNode" presStyleLbl="node3" presStyleIdx="5" presStyleCnt="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2DAF3CF9-84C8-8E4D-96C1-144A1C69F95D}" type="pres">
      <dgm:prSet presAssocID="{38CCAB1E-575B-3344-B7DC-A21FC80B2DC9}" presName="level3hierChild" presStyleCnt="0"/>
      <dgm:spPr/>
    </dgm:pt>
    <dgm:pt modelId="{ABC23E63-7107-B543-A067-7462F0B65978}" type="pres">
      <dgm:prSet presAssocID="{86494F65-6135-F240-A3B8-5CD1E4952C3A}" presName="conn2-1" presStyleLbl="parChTrans1D3" presStyleIdx="6" presStyleCnt="7"/>
      <dgm:spPr/>
      <dgm:t>
        <a:bodyPr/>
        <a:lstStyle/>
        <a:p>
          <a:endParaRPr lang="en-US"/>
        </a:p>
      </dgm:t>
    </dgm:pt>
    <dgm:pt modelId="{19385DC4-B244-2C43-953B-84CA13EE2CA1}" type="pres">
      <dgm:prSet presAssocID="{86494F65-6135-F240-A3B8-5CD1E4952C3A}" presName="connTx" presStyleLbl="parChTrans1D3" presStyleIdx="6" presStyleCnt="7"/>
      <dgm:spPr/>
      <dgm:t>
        <a:bodyPr/>
        <a:lstStyle/>
        <a:p>
          <a:endParaRPr lang="en-US"/>
        </a:p>
      </dgm:t>
    </dgm:pt>
    <dgm:pt modelId="{E3AEE5B4-50A6-8C4D-AEFC-6E86626C6E5D}" type="pres">
      <dgm:prSet presAssocID="{C339CCBA-71DF-C04B-8F28-B0341FADB0BB}" presName="root2" presStyleCnt="0"/>
      <dgm:spPr/>
    </dgm:pt>
    <dgm:pt modelId="{FC3BE937-9BC2-1948-A717-A03F88446A8C}" type="pres">
      <dgm:prSet presAssocID="{C339CCBA-71DF-C04B-8F28-B0341FADB0BB}" presName="LevelTwoTextNode" presStyleLbl="node3" presStyleIdx="6" presStyleCnt="7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5EE9A0B-C964-AF45-B7DA-E248D43DF270}" type="pres">
      <dgm:prSet presAssocID="{C339CCBA-71DF-C04B-8F28-B0341FADB0BB}" presName="level3hierChild" presStyleCnt="0"/>
      <dgm:spPr/>
    </dgm:pt>
  </dgm:ptLst>
  <dgm:cxnLst>
    <dgm:cxn modelId="{285E3BA8-FF02-A647-8726-4F36BC88B19F}" type="presOf" srcId="{12ABDCBB-F205-F647-A7D2-8F00AC6988D2}" destId="{15BB59D0-59EF-B940-BC6B-3F56EFA8B4DE}" srcOrd="0" destOrd="0" presId="urn:microsoft.com/office/officeart/2008/layout/HorizontalMultiLevelHierarchy"/>
    <dgm:cxn modelId="{E07AB639-6BD5-0848-AD9F-D201DC999B12}" srcId="{DE70F764-62FF-6049-AC23-C21C910ED269}" destId="{82689178-6FC9-6043-BFF5-1496ED72F3DF}" srcOrd="0" destOrd="0" parTransId="{47AB95B1-40B7-4746-A011-3F6D882645EA}" sibTransId="{63131441-9E80-274B-856E-7AFAE93D3306}"/>
    <dgm:cxn modelId="{F7500AEB-8ACE-F74A-8ABF-3E58ED337492}" type="presOf" srcId="{C339CCBA-71DF-C04B-8F28-B0341FADB0BB}" destId="{FC3BE937-9BC2-1948-A717-A03F88446A8C}" srcOrd="0" destOrd="0" presId="urn:microsoft.com/office/officeart/2008/layout/HorizontalMultiLevelHierarchy"/>
    <dgm:cxn modelId="{CE94822D-0120-2343-89CB-446D39FB7A74}" type="presOf" srcId="{631DFE22-3431-1749-A910-EE901FE1BD34}" destId="{447920C2-01D7-C14E-BCEB-23CE79DAAB37}" srcOrd="1" destOrd="0" presId="urn:microsoft.com/office/officeart/2008/layout/HorizontalMultiLevelHierarchy"/>
    <dgm:cxn modelId="{F3D44379-0C6B-074C-8169-9686709EAF4F}" srcId="{CCC6FC06-7C7B-2A48-9CA0-B281857EC387}" destId="{DE70F764-62FF-6049-AC23-C21C910ED269}" srcOrd="0" destOrd="0" parTransId="{3D79E6A4-707D-6A46-A55F-7C68866D2098}" sibTransId="{9D389A1C-68AE-A349-BF4C-4AF24DF281A2}"/>
    <dgm:cxn modelId="{38432E3C-EA26-814F-930D-7E8C33B78D15}" type="presOf" srcId="{576264E6-EE8E-684E-940E-E10CB35F2EBF}" destId="{8FB522C1-1631-C442-89E0-3C907C8065A4}" srcOrd="0" destOrd="0" presId="urn:microsoft.com/office/officeart/2008/layout/HorizontalMultiLevelHierarchy"/>
    <dgm:cxn modelId="{ED18E2A5-B125-2D46-A57F-5EA412D3FFEA}" srcId="{3575AA02-FFBF-1744-A776-D394056E1089}" destId="{38CCAB1E-575B-3344-B7DC-A21FC80B2DC9}" srcOrd="0" destOrd="0" parTransId="{7B275635-C7CE-1C4F-9E9F-0A7675E19F67}" sibTransId="{B82B81EC-6689-704E-82A1-32731EB60EA1}"/>
    <dgm:cxn modelId="{2B56448E-A568-BF4B-8009-51BA4E612B5C}" type="presOf" srcId="{21E1BC93-BEBA-914F-A0C6-FAD1DFABF49C}" destId="{7AAD2D35-E66F-ED42-8538-65CE483AB985}" srcOrd="1" destOrd="0" presId="urn:microsoft.com/office/officeart/2008/layout/HorizontalMultiLevelHierarchy"/>
    <dgm:cxn modelId="{6198DD58-571A-7F4B-8EE0-75543F960E15}" type="presOf" srcId="{DDC16B11-2396-4D4D-A36E-412F1F2BB5CE}" destId="{748D7C41-D5EB-1143-9A79-735DE2946412}" srcOrd="1" destOrd="0" presId="urn:microsoft.com/office/officeart/2008/layout/HorizontalMultiLevelHierarchy"/>
    <dgm:cxn modelId="{B7CC5C03-FCB3-1A44-BC3B-F2AA6B4D3BB0}" type="presOf" srcId="{295F87B5-0DF7-5B4A-B106-1611ED897A5E}" destId="{B8F17639-2062-1D4F-979C-1F74D2E74C9D}" srcOrd="0" destOrd="0" presId="urn:microsoft.com/office/officeart/2008/layout/HorizontalMultiLevelHierarchy"/>
    <dgm:cxn modelId="{CB3688F4-DE7B-C140-A72B-AB9F2736968A}" srcId="{3FFD7FA0-5832-9646-9486-3A6638B55EEF}" destId="{20C69636-9DEA-144F-9D37-832860E901DA}" srcOrd="1" destOrd="0" parTransId="{295F87B5-0DF7-5B4A-B106-1611ED897A5E}" sibTransId="{581EDCF7-3CEA-5A4B-94AA-F25317DA0044}"/>
    <dgm:cxn modelId="{9D1BF2C1-C80E-F246-B7C4-FED7BAFB77E7}" type="presOf" srcId="{12ABDCBB-F205-F647-A7D2-8F00AC6988D2}" destId="{D83D8989-D40E-B849-8E99-1416BE41723F}" srcOrd="1" destOrd="0" presId="urn:microsoft.com/office/officeart/2008/layout/HorizontalMultiLevelHierarchy"/>
    <dgm:cxn modelId="{4868FA89-B053-6D4F-BAC7-10125B3CF9B3}" type="presOf" srcId="{CFBE1FD4-2E1D-5343-9DEB-8E12F9D3481C}" destId="{61D87EC6-3D5D-EC42-A68B-EFC7B6A6CCA9}" srcOrd="0" destOrd="0" presId="urn:microsoft.com/office/officeart/2008/layout/HorizontalMultiLevelHierarchy"/>
    <dgm:cxn modelId="{8269A795-FC75-0E40-9D9D-B0F0E2029147}" type="presOf" srcId="{3575AA02-FFBF-1744-A776-D394056E1089}" destId="{2A549C72-E960-3743-8C51-0D439F99C13E}" srcOrd="0" destOrd="0" presId="urn:microsoft.com/office/officeart/2008/layout/HorizontalMultiLevelHierarchy"/>
    <dgm:cxn modelId="{01B1089B-BD36-B743-ACE3-97A5491D9001}" type="presOf" srcId="{21E1BC93-BEBA-914F-A0C6-FAD1DFABF49C}" destId="{9A5EE57E-E68C-E046-A110-50D6082AF436}" srcOrd="0" destOrd="0" presId="urn:microsoft.com/office/officeart/2008/layout/HorizontalMultiLevelHierarchy"/>
    <dgm:cxn modelId="{2E890E7A-C46C-AB43-B101-4416B4C0E08B}" srcId="{82689178-6FC9-6043-BFF5-1496ED72F3DF}" destId="{D4AB1C17-1885-5048-AFD2-57E8BD277CB3}" srcOrd="1" destOrd="0" parTransId="{21E1BC93-BEBA-914F-A0C6-FAD1DFABF49C}" sibTransId="{0A0A0519-8FE5-F44E-A860-D26158E9D340}"/>
    <dgm:cxn modelId="{53B4C001-B018-CF48-B78B-B763C386FE51}" type="presOf" srcId="{DDC16B11-2396-4D4D-A36E-412F1F2BB5CE}" destId="{1AF07ECA-1903-9246-9FBC-02F52955D4C6}" srcOrd="0" destOrd="0" presId="urn:microsoft.com/office/officeart/2008/layout/HorizontalMultiLevelHierarchy"/>
    <dgm:cxn modelId="{FCE4796B-C379-4142-8FDE-E6187B40EEC0}" type="presOf" srcId="{1FDEB936-7E85-1241-BE42-8D6BA44BAA30}" destId="{748DC77C-D39C-7041-9BC4-7916356E4C62}" srcOrd="0" destOrd="0" presId="urn:microsoft.com/office/officeart/2008/layout/HorizontalMultiLevelHierarchy"/>
    <dgm:cxn modelId="{AAB84BC9-C224-994A-8899-8D3177E1B671}" type="presOf" srcId="{D4AB1C17-1885-5048-AFD2-57E8BD277CB3}" destId="{28E6BF7F-E49D-C946-93CD-D53427CB72A2}" srcOrd="0" destOrd="0" presId="urn:microsoft.com/office/officeart/2008/layout/HorizontalMultiLevelHierarchy"/>
    <dgm:cxn modelId="{DFC6CB43-6C66-8F48-B937-B45DB2A2CE65}" type="presOf" srcId="{DE70F764-62FF-6049-AC23-C21C910ED269}" destId="{F11DE851-70A0-F941-8537-5CC5E5C294C4}" srcOrd="0" destOrd="0" presId="urn:microsoft.com/office/officeart/2008/layout/HorizontalMultiLevelHierarchy"/>
    <dgm:cxn modelId="{1BB989A8-79B7-0949-B6DB-DD3677FB44E7}" type="presOf" srcId="{7B275635-C7CE-1C4F-9E9F-0A7675E19F67}" destId="{56682BCF-FA7D-0145-9E33-22C642EAD23A}" srcOrd="0" destOrd="0" presId="urn:microsoft.com/office/officeart/2008/layout/HorizontalMultiLevelHierarchy"/>
    <dgm:cxn modelId="{331E1124-1C72-5046-A53E-9F8188B52D7C}" srcId="{DE70F764-62FF-6049-AC23-C21C910ED269}" destId="{3575AA02-FFBF-1744-A776-D394056E1089}" srcOrd="3" destOrd="0" parTransId="{DDC16B11-2396-4D4D-A36E-412F1F2BB5CE}" sibTransId="{60888B58-140F-2A47-8D7C-6147C0369DC2}"/>
    <dgm:cxn modelId="{EC88747B-EEB3-7A49-844C-47FFDF70744A}" type="presOf" srcId="{3FFD7FA0-5832-9646-9486-3A6638B55EEF}" destId="{2D204001-A128-7C4C-B3B0-97131F4F8BE2}" srcOrd="0" destOrd="0" presId="urn:microsoft.com/office/officeart/2008/layout/HorizontalMultiLevelHierarchy"/>
    <dgm:cxn modelId="{183E6E7C-DA3F-A341-B05E-F66B76068FDA}" srcId="{82689178-6FC9-6043-BFF5-1496ED72F3DF}" destId="{D72AF3AB-F706-6347-ADE1-F67D4A2B8C5E}" srcOrd="0" destOrd="0" parTransId="{F26859DA-C4F5-A849-8FB7-247F3E58AA50}" sibTransId="{475CED97-D18C-EE45-B0CD-58898EEEA18F}"/>
    <dgm:cxn modelId="{51498A90-B926-1B45-98EF-CEBE054C74E7}" srcId="{DE70F764-62FF-6049-AC23-C21C910ED269}" destId="{B44340B6-52B6-8C4F-933F-E7E81642E522}" srcOrd="1" destOrd="0" parTransId="{631DFE22-3431-1749-A910-EE901FE1BD34}" sibTransId="{2B984726-CAA8-6B4C-8E96-388699DF9DE1}"/>
    <dgm:cxn modelId="{DA65AC3E-CB42-4F43-9668-0C07F2970394}" type="presOf" srcId="{47AB95B1-40B7-4746-A011-3F6D882645EA}" destId="{00D42830-4606-FC48-8213-A4777F7B10B4}" srcOrd="1" destOrd="0" presId="urn:microsoft.com/office/officeart/2008/layout/HorizontalMultiLevelHierarchy"/>
    <dgm:cxn modelId="{01D4ABD9-0EBE-E444-89C8-11E2BC4BCB51}" type="presOf" srcId="{B44340B6-52B6-8C4F-933F-E7E81642E522}" destId="{33EE3D22-5631-D94C-BFF1-D4E699210C59}" srcOrd="0" destOrd="0" presId="urn:microsoft.com/office/officeart/2008/layout/HorizontalMultiLevelHierarchy"/>
    <dgm:cxn modelId="{297163B5-C056-994D-9584-275088E70F1A}" type="presOf" srcId="{20C69636-9DEA-144F-9D37-832860E901DA}" destId="{35D287DB-2FA3-6B46-A906-F23DD9A63430}" srcOrd="0" destOrd="0" presId="urn:microsoft.com/office/officeart/2008/layout/HorizontalMultiLevelHierarchy"/>
    <dgm:cxn modelId="{E1AA62CB-8284-6142-A5AD-393EE32CEBF5}" type="presOf" srcId="{82689178-6FC9-6043-BFF5-1496ED72F3DF}" destId="{52EDDD64-456A-EB4D-A105-8DC80F857C83}" srcOrd="0" destOrd="0" presId="urn:microsoft.com/office/officeart/2008/layout/HorizontalMultiLevelHierarchy"/>
    <dgm:cxn modelId="{FD33AC5D-9D60-E641-9514-529A8F393142}" srcId="{B44340B6-52B6-8C4F-933F-E7E81642E522}" destId="{1FDEB936-7E85-1241-BE42-8D6BA44BAA30}" srcOrd="0" destOrd="0" parTransId="{12ABDCBB-F205-F647-A7D2-8F00AC6988D2}" sibTransId="{D7D339FC-D2C8-894F-9234-DB246B1E8A70}"/>
    <dgm:cxn modelId="{1500F9D5-ED4D-4F41-AFD2-DED0D2709D42}" srcId="{3575AA02-FFBF-1744-A776-D394056E1089}" destId="{C339CCBA-71DF-C04B-8F28-B0341FADB0BB}" srcOrd="1" destOrd="0" parTransId="{86494F65-6135-F240-A3B8-5CD1E4952C3A}" sibTransId="{4E6D707C-4AD9-F14A-A657-51CCB05C36AF}"/>
    <dgm:cxn modelId="{F51C203F-834C-B247-9F30-940CFA002019}" type="presOf" srcId="{CFBE1FD4-2E1D-5343-9DEB-8E12F9D3481C}" destId="{E923B533-7675-6544-92E1-A4E66BEB0B99}" srcOrd="1" destOrd="0" presId="urn:microsoft.com/office/officeart/2008/layout/HorizontalMultiLevelHierarchy"/>
    <dgm:cxn modelId="{379B81E7-F802-494F-A31F-CFAB103B3FDC}" type="presOf" srcId="{7B275635-C7CE-1C4F-9E9F-0A7675E19F67}" destId="{51BC743E-E7EA-B54C-97D5-C2B386FADA1F}" srcOrd="1" destOrd="0" presId="urn:microsoft.com/office/officeart/2008/layout/HorizontalMultiLevelHierarchy"/>
    <dgm:cxn modelId="{DECE0875-81B7-8346-8936-ABC4129893A0}" type="presOf" srcId="{631DFE22-3431-1749-A910-EE901FE1BD34}" destId="{EF8B84BC-1F01-9744-94BC-B1646048DAF8}" srcOrd="0" destOrd="0" presId="urn:microsoft.com/office/officeart/2008/layout/HorizontalMultiLevelHierarchy"/>
    <dgm:cxn modelId="{C0297038-4ECC-A84F-B46C-CBCB5DE2DA08}" srcId="{3FFD7FA0-5832-9646-9486-3A6638B55EEF}" destId="{6212F0D0-25D8-9C4E-8FF5-4D46B2334E54}" srcOrd="0" destOrd="0" parTransId="{CFBE1FD4-2E1D-5343-9DEB-8E12F9D3481C}" sibTransId="{0D4080B6-A2C8-7348-9517-46F7B2CBC280}"/>
    <dgm:cxn modelId="{F7FBDA3C-D68F-404F-BD4C-7C02963E24BB}" type="presOf" srcId="{F26859DA-C4F5-A849-8FB7-247F3E58AA50}" destId="{2D0D4B3C-C9C8-5F47-9293-B6A14CFCF529}" srcOrd="1" destOrd="0" presId="urn:microsoft.com/office/officeart/2008/layout/HorizontalMultiLevelHierarchy"/>
    <dgm:cxn modelId="{1348C674-AC11-3B4D-8D40-859BCAE1DE9A}" type="presOf" srcId="{86494F65-6135-F240-A3B8-5CD1E4952C3A}" destId="{19385DC4-B244-2C43-953B-84CA13EE2CA1}" srcOrd="1" destOrd="0" presId="urn:microsoft.com/office/officeart/2008/layout/HorizontalMultiLevelHierarchy"/>
    <dgm:cxn modelId="{AE944AD8-F54E-384C-96C2-04CF92D0332E}" type="presOf" srcId="{86494F65-6135-F240-A3B8-5CD1E4952C3A}" destId="{ABC23E63-7107-B543-A067-7462F0B65978}" srcOrd="0" destOrd="0" presId="urn:microsoft.com/office/officeart/2008/layout/HorizontalMultiLevelHierarchy"/>
    <dgm:cxn modelId="{5EC4AF81-637F-6A41-B3A3-A6F2B12B82FD}" srcId="{DE70F764-62FF-6049-AC23-C21C910ED269}" destId="{3FFD7FA0-5832-9646-9486-3A6638B55EEF}" srcOrd="2" destOrd="0" parTransId="{576264E6-EE8E-684E-940E-E10CB35F2EBF}" sibTransId="{082F8589-00F3-D547-87EE-F42497974117}"/>
    <dgm:cxn modelId="{00187230-BC29-BF42-8551-9D735751AABC}" type="presOf" srcId="{6212F0D0-25D8-9C4E-8FF5-4D46B2334E54}" destId="{6257F9FA-3822-6B44-B9BB-B202F20651FE}" srcOrd="0" destOrd="0" presId="urn:microsoft.com/office/officeart/2008/layout/HorizontalMultiLevelHierarchy"/>
    <dgm:cxn modelId="{1B99127C-82C7-4F47-A22E-9C66F2302629}" type="presOf" srcId="{38CCAB1E-575B-3344-B7DC-A21FC80B2DC9}" destId="{424015BA-48E8-A147-B154-24EA14B4FA8B}" srcOrd="0" destOrd="0" presId="urn:microsoft.com/office/officeart/2008/layout/HorizontalMultiLevelHierarchy"/>
    <dgm:cxn modelId="{DA808C69-82CD-E643-88DB-9239B131AA51}" type="presOf" srcId="{295F87B5-0DF7-5B4A-B106-1611ED897A5E}" destId="{1F8D4212-8A6C-A048-B917-EC57DBC3E140}" srcOrd="1" destOrd="0" presId="urn:microsoft.com/office/officeart/2008/layout/HorizontalMultiLevelHierarchy"/>
    <dgm:cxn modelId="{E15C9DF5-98FD-1041-BBED-21D201714146}" type="presOf" srcId="{47AB95B1-40B7-4746-A011-3F6D882645EA}" destId="{CF7A8A4A-B8A2-C04D-AA0B-B6DE2E18DC63}" srcOrd="0" destOrd="0" presId="urn:microsoft.com/office/officeart/2008/layout/HorizontalMultiLevelHierarchy"/>
    <dgm:cxn modelId="{6E945EF5-E4AD-FD4E-957B-8E76BBCDA072}" type="presOf" srcId="{576264E6-EE8E-684E-940E-E10CB35F2EBF}" destId="{34F41FB7-04B0-F74E-AAF6-18DD5732C667}" srcOrd="1" destOrd="0" presId="urn:microsoft.com/office/officeart/2008/layout/HorizontalMultiLevelHierarchy"/>
    <dgm:cxn modelId="{6FDA8B9F-E214-2B4B-BCEF-971A57422CF5}" type="presOf" srcId="{CCC6FC06-7C7B-2A48-9CA0-B281857EC387}" destId="{4E3E33A1-E171-4242-86CD-791B6F9965DA}" srcOrd="0" destOrd="0" presId="urn:microsoft.com/office/officeart/2008/layout/HorizontalMultiLevelHierarchy"/>
    <dgm:cxn modelId="{89BF5D26-7547-B64F-87E0-8BB19368D960}" type="presOf" srcId="{D72AF3AB-F706-6347-ADE1-F67D4A2B8C5E}" destId="{E5201345-5005-E847-8836-550D9B6C225B}" srcOrd="0" destOrd="0" presId="urn:microsoft.com/office/officeart/2008/layout/HorizontalMultiLevelHierarchy"/>
    <dgm:cxn modelId="{85CA1A27-A584-AB42-A2F4-AABE30FEE8AA}" type="presOf" srcId="{F26859DA-C4F5-A849-8FB7-247F3E58AA50}" destId="{B204C884-F539-0049-AC6F-BF9EEB8D67ED}" srcOrd="0" destOrd="0" presId="urn:microsoft.com/office/officeart/2008/layout/HorizontalMultiLevelHierarchy"/>
    <dgm:cxn modelId="{F85528E6-C098-3D43-AFEF-5B721CD2B7A1}" type="presParOf" srcId="{4E3E33A1-E171-4242-86CD-791B6F9965DA}" destId="{F8370965-2232-ED4A-974C-885BC8B5C80F}" srcOrd="0" destOrd="0" presId="urn:microsoft.com/office/officeart/2008/layout/HorizontalMultiLevelHierarchy"/>
    <dgm:cxn modelId="{21125AC9-074F-454C-826B-D36A58C677EC}" type="presParOf" srcId="{F8370965-2232-ED4A-974C-885BC8B5C80F}" destId="{F11DE851-70A0-F941-8537-5CC5E5C294C4}" srcOrd="0" destOrd="0" presId="urn:microsoft.com/office/officeart/2008/layout/HorizontalMultiLevelHierarchy"/>
    <dgm:cxn modelId="{1D1D72EA-7DE2-2042-9DC5-F6208FE02717}" type="presParOf" srcId="{F8370965-2232-ED4A-974C-885BC8B5C80F}" destId="{59D8AFCA-A2D6-524D-9F95-FA5D4199245C}" srcOrd="1" destOrd="0" presId="urn:microsoft.com/office/officeart/2008/layout/HorizontalMultiLevelHierarchy"/>
    <dgm:cxn modelId="{27665E68-E9BD-F147-9981-39F1C70FBB9B}" type="presParOf" srcId="{59D8AFCA-A2D6-524D-9F95-FA5D4199245C}" destId="{CF7A8A4A-B8A2-C04D-AA0B-B6DE2E18DC63}" srcOrd="0" destOrd="0" presId="urn:microsoft.com/office/officeart/2008/layout/HorizontalMultiLevelHierarchy"/>
    <dgm:cxn modelId="{0E736B66-9AA8-904C-B559-5C463478C723}" type="presParOf" srcId="{CF7A8A4A-B8A2-C04D-AA0B-B6DE2E18DC63}" destId="{00D42830-4606-FC48-8213-A4777F7B10B4}" srcOrd="0" destOrd="0" presId="urn:microsoft.com/office/officeart/2008/layout/HorizontalMultiLevelHierarchy"/>
    <dgm:cxn modelId="{8B879AAD-463A-FB4D-B7CC-10688B99836B}" type="presParOf" srcId="{59D8AFCA-A2D6-524D-9F95-FA5D4199245C}" destId="{82429170-428A-D24E-BE38-B4C21518E63F}" srcOrd="1" destOrd="0" presId="urn:microsoft.com/office/officeart/2008/layout/HorizontalMultiLevelHierarchy"/>
    <dgm:cxn modelId="{BEE7BAA3-15C3-454C-806E-A628293EAEE1}" type="presParOf" srcId="{82429170-428A-D24E-BE38-B4C21518E63F}" destId="{52EDDD64-456A-EB4D-A105-8DC80F857C83}" srcOrd="0" destOrd="0" presId="urn:microsoft.com/office/officeart/2008/layout/HorizontalMultiLevelHierarchy"/>
    <dgm:cxn modelId="{7F3EBDC7-4ADC-5D40-89D0-19B583EC0C36}" type="presParOf" srcId="{82429170-428A-D24E-BE38-B4C21518E63F}" destId="{D6F4BD0C-88E5-AC4C-A11F-E87209A084C0}" srcOrd="1" destOrd="0" presId="urn:microsoft.com/office/officeart/2008/layout/HorizontalMultiLevelHierarchy"/>
    <dgm:cxn modelId="{054B6880-24E1-E349-AE75-F397BEF91FD0}" type="presParOf" srcId="{D6F4BD0C-88E5-AC4C-A11F-E87209A084C0}" destId="{B204C884-F539-0049-AC6F-BF9EEB8D67ED}" srcOrd="0" destOrd="0" presId="urn:microsoft.com/office/officeart/2008/layout/HorizontalMultiLevelHierarchy"/>
    <dgm:cxn modelId="{ADCD8994-0ED2-094C-AD78-B68FD9E926F9}" type="presParOf" srcId="{B204C884-F539-0049-AC6F-BF9EEB8D67ED}" destId="{2D0D4B3C-C9C8-5F47-9293-B6A14CFCF529}" srcOrd="0" destOrd="0" presId="urn:microsoft.com/office/officeart/2008/layout/HorizontalMultiLevelHierarchy"/>
    <dgm:cxn modelId="{FB1F48BF-93D5-D54E-9007-1AF3A186DFC6}" type="presParOf" srcId="{D6F4BD0C-88E5-AC4C-A11F-E87209A084C0}" destId="{69D06E6C-730F-774E-8542-1C4E143EA770}" srcOrd="1" destOrd="0" presId="urn:microsoft.com/office/officeart/2008/layout/HorizontalMultiLevelHierarchy"/>
    <dgm:cxn modelId="{88A8F161-CE7A-9145-987E-18A10CE8D71F}" type="presParOf" srcId="{69D06E6C-730F-774E-8542-1C4E143EA770}" destId="{E5201345-5005-E847-8836-550D9B6C225B}" srcOrd="0" destOrd="0" presId="urn:microsoft.com/office/officeart/2008/layout/HorizontalMultiLevelHierarchy"/>
    <dgm:cxn modelId="{BB952DC2-8A89-7A47-A7E0-884F5C7DB622}" type="presParOf" srcId="{69D06E6C-730F-774E-8542-1C4E143EA770}" destId="{3F72A047-B1C3-FA47-851E-4745D92D1439}" srcOrd="1" destOrd="0" presId="urn:microsoft.com/office/officeart/2008/layout/HorizontalMultiLevelHierarchy"/>
    <dgm:cxn modelId="{2711BC62-413C-4240-B8FA-D56FA83C6122}" type="presParOf" srcId="{D6F4BD0C-88E5-AC4C-A11F-E87209A084C0}" destId="{9A5EE57E-E68C-E046-A110-50D6082AF436}" srcOrd="2" destOrd="0" presId="urn:microsoft.com/office/officeart/2008/layout/HorizontalMultiLevelHierarchy"/>
    <dgm:cxn modelId="{E9A39847-0B9F-9345-B57A-F18E21387E72}" type="presParOf" srcId="{9A5EE57E-E68C-E046-A110-50D6082AF436}" destId="{7AAD2D35-E66F-ED42-8538-65CE483AB985}" srcOrd="0" destOrd="0" presId="urn:microsoft.com/office/officeart/2008/layout/HorizontalMultiLevelHierarchy"/>
    <dgm:cxn modelId="{09D8FFE3-0921-1946-B7DC-8BAB7A321438}" type="presParOf" srcId="{D6F4BD0C-88E5-AC4C-A11F-E87209A084C0}" destId="{0C01BBBA-4D6A-B64C-A4F3-3F46F6472037}" srcOrd="3" destOrd="0" presId="urn:microsoft.com/office/officeart/2008/layout/HorizontalMultiLevelHierarchy"/>
    <dgm:cxn modelId="{57F3BA76-1C4E-254C-BE70-35331824F631}" type="presParOf" srcId="{0C01BBBA-4D6A-B64C-A4F3-3F46F6472037}" destId="{28E6BF7F-E49D-C946-93CD-D53427CB72A2}" srcOrd="0" destOrd="0" presId="urn:microsoft.com/office/officeart/2008/layout/HorizontalMultiLevelHierarchy"/>
    <dgm:cxn modelId="{F44ACD55-5C8F-AA4C-8CA9-984C06666D39}" type="presParOf" srcId="{0C01BBBA-4D6A-B64C-A4F3-3F46F6472037}" destId="{E6D403B7-682C-7F47-BAEF-7181AB7F690B}" srcOrd="1" destOrd="0" presId="urn:microsoft.com/office/officeart/2008/layout/HorizontalMultiLevelHierarchy"/>
    <dgm:cxn modelId="{5B24AFD0-4778-5648-91E6-B47C9395AE23}" type="presParOf" srcId="{59D8AFCA-A2D6-524D-9F95-FA5D4199245C}" destId="{EF8B84BC-1F01-9744-94BC-B1646048DAF8}" srcOrd="2" destOrd="0" presId="urn:microsoft.com/office/officeart/2008/layout/HorizontalMultiLevelHierarchy"/>
    <dgm:cxn modelId="{9A26C670-DD36-4D4C-A104-EB53CCA7B241}" type="presParOf" srcId="{EF8B84BC-1F01-9744-94BC-B1646048DAF8}" destId="{447920C2-01D7-C14E-BCEB-23CE79DAAB37}" srcOrd="0" destOrd="0" presId="urn:microsoft.com/office/officeart/2008/layout/HorizontalMultiLevelHierarchy"/>
    <dgm:cxn modelId="{6DCFEC72-8F55-A048-9D3B-1263FAA3405C}" type="presParOf" srcId="{59D8AFCA-A2D6-524D-9F95-FA5D4199245C}" destId="{DA5FB80D-2827-214A-AA20-1FFF5DA94E0C}" srcOrd="3" destOrd="0" presId="urn:microsoft.com/office/officeart/2008/layout/HorizontalMultiLevelHierarchy"/>
    <dgm:cxn modelId="{FF647B69-2570-984A-A98B-C8289D16B235}" type="presParOf" srcId="{DA5FB80D-2827-214A-AA20-1FFF5DA94E0C}" destId="{33EE3D22-5631-D94C-BFF1-D4E699210C59}" srcOrd="0" destOrd="0" presId="urn:microsoft.com/office/officeart/2008/layout/HorizontalMultiLevelHierarchy"/>
    <dgm:cxn modelId="{35802162-BDED-0542-9C7C-DBA562317321}" type="presParOf" srcId="{DA5FB80D-2827-214A-AA20-1FFF5DA94E0C}" destId="{057AF49B-CD8C-7F41-8660-068651CCBE03}" srcOrd="1" destOrd="0" presId="urn:microsoft.com/office/officeart/2008/layout/HorizontalMultiLevelHierarchy"/>
    <dgm:cxn modelId="{AFCE43E3-FEC1-4545-A1E9-0EEC04C69F31}" type="presParOf" srcId="{057AF49B-CD8C-7F41-8660-068651CCBE03}" destId="{15BB59D0-59EF-B940-BC6B-3F56EFA8B4DE}" srcOrd="0" destOrd="0" presId="urn:microsoft.com/office/officeart/2008/layout/HorizontalMultiLevelHierarchy"/>
    <dgm:cxn modelId="{3AE87B38-CBAD-D246-9180-B8C181AA3252}" type="presParOf" srcId="{15BB59D0-59EF-B940-BC6B-3F56EFA8B4DE}" destId="{D83D8989-D40E-B849-8E99-1416BE41723F}" srcOrd="0" destOrd="0" presId="urn:microsoft.com/office/officeart/2008/layout/HorizontalMultiLevelHierarchy"/>
    <dgm:cxn modelId="{939205F9-28D8-3F4A-B62D-40FB08D17EE8}" type="presParOf" srcId="{057AF49B-CD8C-7F41-8660-068651CCBE03}" destId="{81081AC0-E042-694F-8CA6-562458CFB496}" srcOrd="1" destOrd="0" presId="urn:microsoft.com/office/officeart/2008/layout/HorizontalMultiLevelHierarchy"/>
    <dgm:cxn modelId="{660C717C-A0CF-8D48-8C8A-4E5F3AF6C8F2}" type="presParOf" srcId="{81081AC0-E042-694F-8CA6-562458CFB496}" destId="{748DC77C-D39C-7041-9BC4-7916356E4C62}" srcOrd="0" destOrd="0" presId="urn:microsoft.com/office/officeart/2008/layout/HorizontalMultiLevelHierarchy"/>
    <dgm:cxn modelId="{8C688FE6-16D3-6E40-8875-95CA890B287E}" type="presParOf" srcId="{81081AC0-E042-694F-8CA6-562458CFB496}" destId="{3FBD0D92-F535-B34D-9279-337FA4307C66}" srcOrd="1" destOrd="0" presId="urn:microsoft.com/office/officeart/2008/layout/HorizontalMultiLevelHierarchy"/>
    <dgm:cxn modelId="{419D7C7E-11D1-4F40-8E9B-4D4DB3ED629B}" type="presParOf" srcId="{59D8AFCA-A2D6-524D-9F95-FA5D4199245C}" destId="{8FB522C1-1631-C442-89E0-3C907C8065A4}" srcOrd="4" destOrd="0" presId="urn:microsoft.com/office/officeart/2008/layout/HorizontalMultiLevelHierarchy"/>
    <dgm:cxn modelId="{EA633375-EC4D-F748-B496-B61976ACD005}" type="presParOf" srcId="{8FB522C1-1631-C442-89E0-3C907C8065A4}" destId="{34F41FB7-04B0-F74E-AAF6-18DD5732C667}" srcOrd="0" destOrd="0" presId="urn:microsoft.com/office/officeart/2008/layout/HorizontalMultiLevelHierarchy"/>
    <dgm:cxn modelId="{AF7788A0-FD73-BA49-915D-7C0E791B395F}" type="presParOf" srcId="{59D8AFCA-A2D6-524D-9F95-FA5D4199245C}" destId="{60DED086-90F6-AD4F-AF81-F58B1F11BF38}" srcOrd="5" destOrd="0" presId="urn:microsoft.com/office/officeart/2008/layout/HorizontalMultiLevelHierarchy"/>
    <dgm:cxn modelId="{0B0F7BF4-F2E9-C242-8A99-FF6292E32500}" type="presParOf" srcId="{60DED086-90F6-AD4F-AF81-F58B1F11BF38}" destId="{2D204001-A128-7C4C-B3B0-97131F4F8BE2}" srcOrd="0" destOrd="0" presId="urn:microsoft.com/office/officeart/2008/layout/HorizontalMultiLevelHierarchy"/>
    <dgm:cxn modelId="{3BFED7E3-39D9-C440-B9AD-B9CA0BDDA7C7}" type="presParOf" srcId="{60DED086-90F6-AD4F-AF81-F58B1F11BF38}" destId="{04EE9A09-B061-174B-A9D8-DB372D5D5B7C}" srcOrd="1" destOrd="0" presId="urn:microsoft.com/office/officeart/2008/layout/HorizontalMultiLevelHierarchy"/>
    <dgm:cxn modelId="{04F736CB-7819-5E44-B66E-314C2598C588}" type="presParOf" srcId="{04EE9A09-B061-174B-A9D8-DB372D5D5B7C}" destId="{61D87EC6-3D5D-EC42-A68B-EFC7B6A6CCA9}" srcOrd="0" destOrd="0" presId="urn:microsoft.com/office/officeart/2008/layout/HorizontalMultiLevelHierarchy"/>
    <dgm:cxn modelId="{44374ACC-865E-2940-97C4-04377E7AF558}" type="presParOf" srcId="{61D87EC6-3D5D-EC42-A68B-EFC7B6A6CCA9}" destId="{E923B533-7675-6544-92E1-A4E66BEB0B99}" srcOrd="0" destOrd="0" presId="urn:microsoft.com/office/officeart/2008/layout/HorizontalMultiLevelHierarchy"/>
    <dgm:cxn modelId="{6B2A1F2E-9884-4545-B631-7898EC5C245F}" type="presParOf" srcId="{04EE9A09-B061-174B-A9D8-DB372D5D5B7C}" destId="{1F295827-A929-8245-982C-6565081EF8CD}" srcOrd="1" destOrd="0" presId="urn:microsoft.com/office/officeart/2008/layout/HorizontalMultiLevelHierarchy"/>
    <dgm:cxn modelId="{A5BDA5C1-A403-3C46-AC0D-57195CDC1368}" type="presParOf" srcId="{1F295827-A929-8245-982C-6565081EF8CD}" destId="{6257F9FA-3822-6B44-B9BB-B202F20651FE}" srcOrd="0" destOrd="0" presId="urn:microsoft.com/office/officeart/2008/layout/HorizontalMultiLevelHierarchy"/>
    <dgm:cxn modelId="{6046A266-C25D-6C45-8423-EFB9518113A5}" type="presParOf" srcId="{1F295827-A929-8245-982C-6565081EF8CD}" destId="{62CC98CA-F915-D543-AB5E-3D1D2CE351EF}" srcOrd="1" destOrd="0" presId="urn:microsoft.com/office/officeart/2008/layout/HorizontalMultiLevelHierarchy"/>
    <dgm:cxn modelId="{99786D4A-FC6C-4840-88F3-564DD0D24036}" type="presParOf" srcId="{04EE9A09-B061-174B-A9D8-DB372D5D5B7C}" destId="{B8F17639-2062-1D4F-979C-1F74D2E74C9D}" srcOrd="2" destOrd="0" presId="urn:microsoft.com/office/officeart/2008/layout/HorizontalMultiLevelHierarchy"/>
    <dgm:cxn modelId="{29970F26-5AC8-BC4D-9E35-0D500ECDDF39}" type="presParOf" srcId="{B8F17639-2062-1D4F-979C-1F74D2E74C9D}" destId="{1F8D4212-8A6C-A048-B917-EC57DBC3E140}" srcOrd="0" destOrd="0" presId="urn:microsoft.com/office/officeart/2008/layout/HorizontalMultiLevelHierarchy"/>
    <dgm:cxn modelId="{2B46AC2D-91FD-FE41-B716-DBB130B4442D}" type="presParOf" srcId="{04EE9A09-B061-174B-A9D8-DB372D5D5B7C}" destId="{63B72DC4-9203-BE49-94FA-E70AAD1AD2A8}" srcOrd="3" destOrd="0" presId="urn:microsoft.com/office/officeart/2008/layout/HorizontalMultiLevelHierarchy"/>
    <dgm:cxn modelId="{C967A448-B1DA-3A40-81BD-EB50852C3673}" type="presParOf" srcId="{63B72DC4-9203-BE49-94FA-E70AAD1AD2A8}" destId="{35D287DB-2FA3-6B46-A906-F23DD9A63430}" srcOrd="0" destOrd="0" presId="urn:microsoft.com/office/officeart/2008/layout/HorizontalMultiLevelHierarchy"/>
    <dgm:cxn modelId="{FE68410F-90A1-9D41-B517-DEBB4CA3625F}" type="presParOf" srcId="{63B72DC4-9203-BE49-94FA-E70AAD1AD2A8}" destId="{CA926CB9-F867-AD4B-B65C-84C0260A079C}" srcOrd="1" destOrd="0" presId="urn:microsoft.com/office/officeart/2008/layout/HorizontalMultiLevelHierarchy"/>
    <dgm:cxn modelId="{DBB7EB98-CCC4-7642-82AC-A436D583B265}" type="presParOf" srcId="{59D8AFCA-A2D6-524D-9F95-FA5D4199245C}" destId="{1AF07ECA-1903-9246-9FBC-02F52955D4C6}" srcOrd="6" destOrd="0" presId="urn:microsoft.com/office/officeart/2008/layout/HorizontalMultiLevelHierarchy"/>
    <dgm:cxn modelId="{DAA60A58-98B4-9845-AD60-0852460C617F}" type="presParOf" srcId="{1AF07ECA-1903-9246-9FBC-02F52955D4C6}" destId="{748D7C41-D5EB-1143-9A79-735DE2946412}" srcOrd="0" destOrd="0" presId="urn:microsoft.com/office/officeart/2008/layout/HorizontalMultiLevelHierarchy"/>
    <dgm:cxn modelId="{C42291F2-3074-5B4C-8F56-4E72A6708739}" type="presParOf" srcId="{59D8AFCA-A2D6-524D-9F95-FA5D4199245C}" destId="{EA69451E-5F62-5241-A4A5-D34182425668}" srcOrd="7" destOrd="0" presId="urn:microsoft.com/office/officeart/2008/layout/HorizontalMultiLevelHierarchy"/>
    <dgm:cxn modelId="{45E0D61D-7319-B94C-8BE4-84CCEE745648}" type="presParOf" srcId="{EA69451E-5F62-5241-A4A5-D34182425668}" destId="{2A549C72-E960-3743-8C51-0D439F99C13E}" srcOrd="0" destOrd="0" presId="urn:microsoft.com/office/officeart/2008/layout/HorizontalMultiLevelHierarchy"/>
    <dgm:cxn modelId="{2E1A26A4-2CB5-1647-94CF-96DCBE988D71}" type="presParOf" srcId="{EA69451E-5F62-5241-A4A5-D34182425668}" destId="{9BD6D3B2-9B38-1640-84A6-A66364E609C0}" srcOrd="1" destOrd="0" presId="urn:microsoft.com/office/officeart/2008/layout/HorizontalMultiLevelHierarchy"/>
    <dgm:cxn modelId="{CD286441-262A-0F45-AF03-D9E14FAC5A2B}" type="presParOf" srcId="{9BD6D3B2-9B38-1640-84A6-A66364E609C0}" destId="{56682BCF-FA7D-0145-9E33-22C642EAD23A}" srcOrd="0" destOrd="0" presId="urn:microsoft.com/office/officeart/2008/layout/HorizontalMultiLevelHierarchy"/>
    <dgm:cxn modelId="{9F5AF30E-37A5-7C41-A09F-1D10F3D2B894}" type="presParOf" srcId="{56682BCF-FA7D-0145-9E33-22C642EAD23A}" destId="{51BC743E-E7EA-B54C-97D5-C2B386FADA1F}" srcOrd="0" destOrd="0" presId="urn:microsoft.com/office/officeart/2008/layout/HorizontalMultiLevelHierarchy"/>
    <dgm:cxn modelId="{4A7B0F0C-4F70-624A-82BF-EBD902E06B40}" type="presParOf" srcId="{9BD6D3B2-9B38-1640-84A6-A66364E609C0}" destId="{50280F03-1B66-DB43-8F2E-7A3B19088765}" srcOrd="1" destOrd="0" presId="urn:microsoft.com/office/officeart/2008/layout/HorizontalMultiLevelHierarchy"/>
    <dgm:cxn modelId="{EDF6A3B7-3C95-F644-A8F1-659F5EDFEAD2}" type="presParOf" srcId="{50280F03-1B66-DB43-8F2E-7A3B19088765}" destId="{424015BA-48E8-A147-B154-24EA14B4FA8B}" srcOrd="0" destOrd="0" presId="urn:microsoft.com/office/officeart/2008/layout/HorizontalMultiLevelHierarchy"/>
    <dgm:cxn modelId="{C0AC0FE3-A54D-E949-8DE7-1A10B6F53844}" type="presParOf" srcId="{50280F03-1B66-DB43-8F2E-7A3B19088765}" destId="{2DAF3CF9-84C8-8E4D-96C1-144A1C69F95D}" srcOrd="1" destOrd="0" presId="urn:microsoft.com/office/officeart/2008/layout/HorizontalMultiLevelHierarchy"/>
    <dgm:cxn modelId="{FC2C70E3-CF14-7A46-99D7-DF547A0A290E}" type="presParOf" srcId="{9BD6D3B2-9B38-1640-84A6-A66364E609C0}" destId="{ABC23E63-7107-B543-A067-7462F0B65978}" srcOrd="2" destOrd="0" presId="urn:microsoft.com/office/officeart/2008/layout/HorizontalMultiLevelHierarchy"/>
    <dgm:cxn modelId="{EB3BA4AE-BB5B-D948-9C33-280C5924C7A0}" type="presParOf" srcId="{ABC23E63-7107-B543-A067-7462F0B65978}" destId="{19385DC4-B244-2C43-953B-84CA13EE2CA1}" srcOrd="0" destOrd="0" presId="urn:microsoft.com/office/officeart/2008/layout/HorizontalMultiLevelHierarchy"/>
    <dgm:cxn modelId="{BAE9E8DB-F1DE-834C-8F90-AA44BDEE0277}" type="presParOf" srcId="{9BD6D3B2-9B38-1640-84A6-A66364E609C0}" destId="{E3AEE5B4-50A6-8C4D-AEFC-6E86626C6E5D}" srcOrd="3" destOrd="0" presId="urn:microsoft.com/office/officeart/2008/layout/HorizontalMultiLevelHierarchy"/>
    <dgm:cxn modelId="{A6C39878-5D28-0E40-9B8F-9880FCDEFF8E}" type="presParOf" srcId="{E3AEE5B4-50A6-8C4D-AEFC-6E86626C6E5D}" destId="{FC3BE937-9BC2-1948-A717-A03F88446A8C}" srcOrd="0" destOrd="0" presId="urn:microsoft.com/office/officeart/2008/layout/HorizontalMultiLevelHierarchy"/>
    <dgm:cxn modelId="{0CA76EEE-AB7A-5A46-9EA5-50D7EDD175C0}" type="presParOf" srcId="{E3AEE5B4-50A6-8C4D-AEFC-6E86626C6E5D}" destId="{65EE9A0B-C964-AF45-B7DA-E248D43DF270}" srcOrd="1" destOrd="0" presId="urn:microsoft.com/office/officeart/2008/layout/HorizontalMultiLevelHierarchy"/>
  </dgm:cxnLst>
  <dgm:bg/>
  <dgm:whole>
    <a:ln w="9525" cap="flat" cmpd="sng" algn="ctr">
      <a:noFill/>
      <a:prstDash val="solid"/>
      <a:round/>
      <a:headEnd type="none" w="med" len="med"/>
      <a:tailEnd type="none" w="med" len="med"/>
    </a:ln>
  </dgm:whole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67573FE-86C0-D245-ACEB-1BA7D67B660B}">
      <dsp:nvSpPr>
        <dsp:cNvPr id="0" name=""/>
        <dsp:cNvSpPr/>
      </dsp:nvSpPr>
      <dsp:spPr>
        <a:xfrm rot="5400000">
          <a:off x="-124046" y="127643"/>
          <a:ext cx="826973" cy="578881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b="1" i="0" kern="1200" dirty="0" smtClean="0"/>
            <a:t>Import Source</a:t>
          </a:r>
          <a:endParaRPr lang="en-US" sz="1000" b="1" i="0" kern="1200" dirty="0"/>
        </a:p>
      </dsp:txBody>
      <dsp:txXfrm rot="-5400000">
        <a:off x="1" y="293038"/>
        <a:ext cx="578881" cy="248092"/>
      </dsp:txXfrm>
    </dsp:sp>
    <dsp:sp modelId="{D16FD6C1-17BD-4647-8BA9-0B92E71E80C5}">
      <dsp:nvSpPr>
        <dsp:cNvPr id="0" name=""/>
        <dsp:cNvSpPr/>
      </dsp:nvSpPr>
      <dsp:spPr>
        <a:xfrm rot="5400000">
          <a:off x="1849333" y="-1266853"/>
          <a:ext cx="537815" cy="3078718"/>
        </a:xfrm>
        <a:prstGeom prst="round2Same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6350" rIns="6350" bIns="6350" numCol="1" spcCol="1270" anchor="ctr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000" kern="1200" dirty="0" smtClean="0"/>
            <a:t>Source: Online </a:t>
          </a:r>
          <a:endParaRPr lang="en-US" sz="1000" kern="1200" dirty="0"/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000" kern="1200" dirty="0" smtClean="0"/>
            <a:t>Type: application/</a:t>
          </a:r>
          <a:r>
            <a:rPr lang="en-US" sz="1000" kern="1200" dirty="0" err="1" smtClean="0"/>
            <a:t>vnd.ms-pki.stl</a:t>
          </a:r>
          <a:endParaRPr lang="en-US" sz="1000" kern="1200" dirty="0"/>
        </a:p>
      </dsp:txBody>
      <dsp:txXfrm rot="-5400000">
        <a:off x="578882" y="29852"/>
        <a:ext cx="3052464" cy="485307"/>
      </dsp:txXfrm>
    </dsp:sp>
    <dsp:sp modelId="{ECFBBD85-D64D-0C47-9410-E81F5E811061}">
      <dsp:nvSpPr>
        <dsp:cNvPr id="0" name=""/>
        <dsp:cNvSpPr/>
      </dsp:nvSpPr>
      <dsp:spPr>
        <a:xfrm rot="5400000">
          <a:off x="-124046" y="833501"/>
          <a:ext cx="826973" cy="578881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b="1" i="0" kern="1200" dirty="0" smtClean="0"/>
            <a:t>Slice</a:t>
          </a:r>
          <a:endParaRPr lang="en-US" sz="1000" b="1" i="0" kern="1200" dirty="0"/>
        </a:p>
      </dsp:txBody>
      <dsp:txXfrm rot="-5400000">
        <a:off x="1" y="998896"/>
        <a:ext cx="578881" cy="248092"/>
      </dsp:txXfrm>
    </dsp:sp>
    <dsp:sp modelId="{0B7D9726-2628-FE41-BADD-8DA614D4951E}">
      <dsp:nvSpPr>
        <dsp:cNvPr id="0" name=""/>
        <dsp:cNvSpPr/>
      </dsp:nvSpPr>
      <dsp:spPr>
        <a:xfrm rot="5400000">
          <a:off x="1849474" y="-561137"/>
          <a:ext cx="537532" cy="3078718"/>
        </a:xfrm>
        <a:prstGeom prst="round2Same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6350" rIns="6350" bIns="6350" numCol="1" spcCol="1270" anchor="ctr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000" kern="1200" dirty="0" smtClean="0"/>
            <a:t>Tool: Slic3r</a:t>
          </a:r>
          <a:endParaRPr lang="en-US" sz="1000" kern="1200" dirty="0"/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000" kern="1200" dirty="0" smtClean="0"/>
            <a:t>Type: image/</a:t>
          </a:r>
          <a:r>
            <a:rPr lang="en-US" sz="1000" kern="1200" dirty="0" err="1" smtClean="0"/>
            <a:t>svg+xml</a:t>
          </a:r>
          <a:endParaRPr lang="en-US" sz="1000" kern="1200" dirty="0"/>
        </a:p>
      </dsp:txBody>
      <dsp:txXfrm rot="-5400000">
        <a:off x="578881" y="735696"/>
        <a:ext cx="3052478" cy="485052"/>
      </dsp:txXfrm>
    </dsp:sp>
    <dsp:sp modelId="{2305AAE3-ECB4-CA48-B2FE-26CAF69E30C6}">
      <dsp:nvSpPr>
        <dsp:cNvPr id="0" name=""/>
        <dsp:cNvSpPr/>
      </dsp:nvSpPr>
      <dsp:spPr>
        <a:xfrm rot="5400000">
          <a:off x="-124046" y="1539359"/>
          <a:ext cx="826973" cy="578881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b="1" i="0" kern="1200" dirty="0" smtClean="0"/>
            <a:t>Rasterize</a:t>
          </a:r>
          <a:endParaRPr lang="en-US" sz="1000" b="1" i="0" kern="1200" dirty="0"/>
        </a:p>
      </dsp:txBody>
      <dsp:txXfrm rot="-5400000">
        <a:off x="1" y="1704754"/>
        <a:ext cx="578881" cy="248092"/>
      </dsp:txXfrm>
    </dsp:sp>
    <dsp:sp modelId="{AB44F117-1650-D341-A0AA-EA118F956806}">
      <dsp:nvSpPr>
        <dsp:cNvPr id="0" name=""/>
        <dsp:cNvSpPr/>
      </dsp:nvSpPr>
      <dsp:spPr>
        <a:xfrm rot="5400000">
          <a:off x="1849474" y="144720"/>
          <a:ext cx="537532" cy="3078718"/>
        </a:xfrm>
        <a:prstGeom prst="round2Same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6350" rIns="6350" bIns="6350" numCol="1" spcCol="1270" anchor="ctr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000" kern="1200" dirty="0" smtClean="0"/>
            <a:t>Tool: </a:t>
          </a:r>
          <a:r>
            <a:rPr lang="en-US" sz="1000" kern="1200" dirty="0" err="1" smtClean="0"/>
            <a:t>Ghostscript</a:t>
          </a:r>
          <a:endParaRPr lang="en-US" sz="1000" kern="1200" dirty="0"/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000" kern="1200" dirty="0" smtClean="0"/>
            <a:t>Type: application/</a:t>
          </a:r>
          <a:r>
            <a:rPr lang="en-US" sz="1000" kern="1200" dirty="0" err="1" smtClean="0"/>
            <a:t>vnd.cups</a:t>
          </a:r>
          <a:r>
            <a:rPr lang="en-US" sz="1000" kern="1200" dirty="0" smtClean="0"/>
            <a:t>-raster</a:t>
          </a:r>
          <a:endParaRPr lang="en-US" sz="1000" kern="1200" dirty="0"/>
        </a:p>
      </dsp:txBody>
      <dsp:txXfrm rot="-5400000">
        <a:off x="578881" y="1441553"/>
        <a:ext cx="3052478" cy="485052"/>
      </dsp:txXfrm>
    </dsp:sp>
    <dsp:sp modelId="{6B6C382D-11E8-904E-80A9-F1EEF8E45591}">
      <dsp:nvSpPr>
        <dsp:cNvPr id="0" name=""/>
        <dsp:cNvSpPr/>
      </dsp:nvSpPr>
      <dsp:spPr>
        <a:xfrm rot="5400000">
          <a:off x="-124046" y="2245217"/>
          <a:ext cx="826973" cy="578881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b="1" i="0" kern="1200" dirty="0" smtClean="0"/>
            <a:t>Transform</a:t>
          </a:r>
          <a:endParaRPr lang="en-US" sz="1000" b="1" i="0" kern="1200" dirty="0"/>
        </a:p>
      </dsp:txBody>
      <dsp:txXfrm rot="-5400000">
        <a:off x="1" y="2410612"/>
        <a:ext cx="578881" cy="248092"/>
      </dsp:txXfrm>
    </dsp:sp>
    <dsp:sp modelId="{E947D8F3-2234-1041-8176-8ED178E586CF}">
      <dsp:nvSpPr>
        <dsp:cNvPr id="0" name=""/>
        <dsp:cNvSpPr/>
      </dsp:nvSpPr>
      <dsp:spPr>
        <a:xfrm rot="5400000">
          <a:off x="1849474" y="850578"/>
          <a:ext cx="537532" cy="3078718"/>
        </a:xfrm>
        <a:prstGeom prst="round2Same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6350" rIns="6350" bIns="6350" numCol="1" spcCol="1270" anchor="ctr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000" kern="1200" dirty="0" smtClean="0"/>
            <a:t>Cartesian to Polar</a:t>
          </a:r>
          <a:endParaRPr lang="en-US" sz="1000" kern="1200" dirty="0"/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000" kern="1200" dirty="0" smtClean="0"/>
            <a:t>Scale resolution</a:t>
          </a:r>
          <a:endParaRPr lang="en-US" sz="1000" kern="1200" dirty="0"/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000" kern="1200" dirty="0" smtClean="0"/>
            <a:t>Type: application/octet-stream</a:t>
          </a:r>
          <a:endParaRPr lang="en-US" sz="1000" kern="1200" dirty="0"/>
        </a:p>
      </dsp:txBody>
      <dsp:txXfrm rot="-5400000">
        <a:off x="578881" y="2147411"/>
        <a:ext cx="3052478" cy="485052"/>
      </dsp:txXfrm>
    </dsp:sp>
    <dsp:sp modelId="{325829AF-5CA4-184B-A4CB-81494828511C}">
      <dsp:nvSpPr>
        <dsp:cNvPr id="0" name=""/>
        <dsp:cNvSpPr/>
      </dsp:nvSpPr>
      <dsp:spPr>
        <a:xfrm rot="5400000">
          <a:off x="-124046" y="2951074"/>
          <a:ext cx="826973" cy="578881"/>
        </a:xfrm>
        <a:prstGeom prst="chevron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6350" tIns="6350" rIns="6350" bIns="635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000" b="1" i="0" kern="1200" dirty="0" smtClean="0"/>
            <a:t>Transfer</a:t>
          </a:r>
          <a:endParaRPr lang="en-US" sz="1000" b="1" i="0" kern="1200" dirty="0"/>
        </a:p>
      </dsp:txBody>
      <dsp:txXfrm rot="-5400000">
        <a:off x="1" y="3116469"/>
        <a:ext cx="578881" cy="248092"/>
      </dsp:txXfrm>
    </dsp:sp>
    <dsp:sp modelId="{A175689D-3640-FB4B-8D15-E34A1B7B31D3}">
      <dsp:nvSpPr>
        <dsp:cNvPr id="0" name=""/>
        <dsp:cNvSpPr/>
      </dsp:nvSpPr>
      <dsp:spPr>
        <a:xfrm rot="5400000">
          <a:off x="1849474" y="1556436"/>
          <a:ext cx="537532" cy="3078718"/>
        </a:xfrm>
        <a:prstGeom prst="round2Same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6350" rIns="6350" bIns="6350" numCol="1" spcCol="1270" anchor="ctr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000" kern="1200" dirty="0" smtClean="0"/>
            <a:t>SPI over RF</a:t>
          </a:r>
          <a:endParaRPr lang="en-US" sz="1000" kern="1200" dirty="0"/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000" kern="1200" dirty="0" smtClean="0"/>
            <a:t>I2C to blades</a:t>
          </a:r>
          <a:endParaRPr lang="en-US" sz="1000" kern="1200" dirty="0"/>
        </a:p>
      </dsp:txBody>
      <dsp:txXfrm rot="-5400000">
        <a:off x="578881" y="2853269"/>
        <a:ext cx="3052478" cy="48505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BC23E63-7107-B543-A067-7462F0B65978}">
      <dsp:nvSpPr>
        <dsp:cNvPr id="0" name=""/>
        <dsp:cNvSpPr/>
      </dsp:nvSpPr>
      <dsp:spPr>
        <a:xfrm>
          <a:off x="2230513" y="3173387"/>
          <a:ext cx="282255" cy="2689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41127" y="0"/>
              </a:lnTo>
              <a:lnTo>
                <a:pt x="141127" y="268917"/>
              </a:lnTo>
              <a:lnTo>
                <a:pt x="282255" y="268917"/>
              </a:lnTo>
            </a:path>
          </a:pathLst>
        </a:custGeom>
        <a:noFill/>
        <a:ln w="25400" cap="flat" cmpd="sng" algn="ctr">
          <a:solidFill>
            <a:schemeClr val="accent5">
              <a:tint val="7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361895" y="3298100"/>
        <a:ext cx="19492" cy="19492"/>
      </dsp:txXfrm>
    </dsp:sp>
    <dsp:sp modelId="{56682BCF-FA7D-0145-9E33-22C642EAD23A}">
      <dsp:nvSpPr>
        <dsp:cNvPr id="0" name=""/>
        <dsp:cNvSpPr/>
      </dsp:nvSpPr>
      <dsp:spPr>
        <a:xfrm>
          <a:off x="2230513" y="2904470"/>
          <a:ext cx="282255" cy="268917"/>
        </a:xfrm>
        <a:custGeom>
          <a:avLst/>
          <a:gdLst/>
          <a:ahLst/>
          <a:cxnLst/>
          <a:rect l="0" t="0" r="0" b="0"/>
          <a:pathLst>
            <a:path>
              <a:moveTo>
                <a:pt x="0" y="268917"/>
              </a:moveTo>
              <a:lnTo>
                <a:pt x="141127" y="268917"/>
              </a:lnTo>
              <a:lnTo>
                <a:pt x="141127" y="0"/>
              </a:lnTo>
              <a:lnTo>
                <a:pt x="282255" y="0"/>
              </a:lnTo>
            </a:path>
          </a:pathLst>
        </a:custGeom>
        <a:noFill/>
        <a:ln w="25400" cap="flat" cmpd="sng" algn="ctr">
          <a:solidFill>
            <a:schemeClr val="accent5">
              <a:tint val="7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361895" y="3029182"/>
        <a:ext cx="19492" cy="19492"/>
      </dsp:txXfrm>
    </dsp:sp>
    <dsp:sp modelId="{1AF07ECA-1903-9246-9FBC-02F52955D4C6}">
      <dsp:nvSpPr>
        <dsp:cNvPr id="0" name=""/>
        <dsp:cNvSpPr/>
      </dsp:nvSpPr>
      <dsp:spPr>
        <a:xfrm>
          <a:off x="536978" y="1828800"/>
          <a:ext cx="282255" cy="134458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41127" y="0"/>
              </a:lnTo>
              <a:lnTo>
                <a:pt x="141127" y="1344587"/>
              </a:lnTo>
              <a:lnTo>
                <a:pt x="282255" y="1344587"/>
              </a:lnTo>
            </a:path>
          </a:pathLst>
        </a:custGeom>
        <a:noFill/>
        <a:ln w="25400" cap="flat" cmpd="sng" algn="ctr">
          <a:solidFill>
            <a:schemeClr val="accent5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643759" y="2466746"/>
        <a:ext cx="68694" cy="68694"/>
      </dsp:txXfrm>
    </dsp:sp>
    <dsp:sp modelId="{B8F17639-2062-1D4F-979C-1F74D2E74C9D}">
      <dsp:nvSpPr>
        <dsp:cNvPr id="0" name=""/>
        <dsp:cNvSpPr/>
      </dsp:nvSpPr>
      <dsp:spPr>
        <a:xfrm>
          <a:off x="2230513" y="2097717"/>
          <a:ext cx="282255" cy="2689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41127" y="0"/>
              </a:lnTo>
              <a:lnTo>
                <a:pt x="141127" y="268917"/>
              </a:lnTo>
              <a:lnTo>
                <a:pt x="282255" y="268917"/>
              </a:lnTo>
            </a:path>
          </a:pathLst>
        </a:custGeom>
        <a:noFill/>
        <a:ln w="25400" cap="flat" cmpd="sng" algn="ctr">
          <a:solidFill>
            <a:schemeClr val="accent5">
              <a:tint val="7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361895" y="2222429"/>
        <a:ext cx="19492" cy="19492"/>
      </dsp:txXfrm>
    </dsp:sp>
    <dsp:sp modelId="{61D87EC6-3D5D-EC42-A68B-EFC7B6A6CCA9}">
      <dsp:nvSpPr>
        <dsp:cNvPr id="0" name=""/>
        <dsp:cNvSpPr/>
      </dsp:nvSpPr>
      <dsp:spPr>
        <a:xfrm>
          <a:off x="2230513" y="1828800"/>
          <a:ext cx="282255" cy="268917"/>
        </a:xfrm>
        <a:custGeom>
          <a:avLst/>
          <a:gdLst/>
          <a:ahLst/>
          <a:cxnLst/>
          <a:rect l="0" t="0" r="0" b="0"/>
          <a:pathLst>
            <a:path>
              <a:moveTo>
                <a:pt x="0" y="268917"/>
              </a:moveTo>
              <a:lnTo>
                <a:pt x="141127" y="268917"/>
              </a:lnTo>
              <a:lnTo>
                <a:pt x="141127" y="0"/>
              </a:lnTo>
              <a:lnTo>
                <a:pt x="282255" y="0"/>
              </a:lnTo>
            </a:path>
          </a:pathLst>
        </a:custGeom>
        <a:noFill/>
        <a:ln w="25400" cap="flat" cmpd="sng" algn="ctr">
          <a:solidFill>
            <a:schemeClr val="accent5">
              <a:tint val="7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361895" y="1953512"/>
        <a:ext cx="19492" cy="19492"/>
      </dsp:txXfrm>
    </dsp:sp>
    <dsp:sp modelId="{8FB522C1-1631-C442-89E0-3C907C8065A4}">
      <dsp:nvSpPr>
        <dsp:cNvPr id="0" name=""/>
        <dsp:cNvSpPr/>
      </dsp:nvSpPr>
      <dsp:spPr>
        <a:xfrm>
          <a:off x="536978" y="1828800"/>
          <a:ext cx="282255" cy="2689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41127" y="0"/>
              </a:lnTo>
              <a:lnTo>
                <a:pt x="141127" y="268917"/>
              </a:lnTo>
              <a:lnTo>
                <a:pt x="282255" y="268917"/>
              </a:lnTo>
            </a:path>
          </a:pathLst>
        </a:custGeom>
        <a:noFill/>
        <a:ln w="25400" cap="flat" cmpd="sng" algn="ctr">
          <a:solidFill>
            <a:schemeClr val="accent5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668360" y="1953512"/>
        <a:ext cx="19492" cy="19492"/>
      </dsp:txXfrm>
    </dsp:sp>
    <dsp:sp modelId="{15BB59D0-59EF-B940-BC6B-3F56EFA8B4DE}">
      <dsp:nvSpPr>
        <dsp:cNvPr id="0" name=""/>
        <dsp:cNvSpPr/>
      </dsp:nvSpPr>
      <dsp:spPr>
        <a:xfrm>
          <a:off x="2230513" y="1245244"/>
          <a:ext cx="282255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282255" y="45720"/>
              </a:lnTo>
            </a:path>
          </a:pathLst>
        </a:custGeom>
        <a:noFill/>
        <a:ln w="25400" cap="flat" cmpd="sng" algn="ctr">
          <a:solidFill>
            <a:schemeClr val="accent5">
              <a:tint val="7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364585" y="1283908"/>
        <a:ext cx="14112" cy="14112"/>
      </dsp:txXfrm>
    </dsp:sp>
    <dsp:sp modelId="{EF8B84BC-1F01-9744-94BC-B1646048DAF8}">
      <dsp:nvSpPr>
        <dsp:cNvPr id="0" name=""/>
        <dsp:cNvSpPr/>
      </dsp:nvSpPr>
      <dsp:spPr>
        <a:xfrm>
          <a:off x="536978" y="1290964"/>
          <a:ext cx="282255" cy="537835"/>
        </a:xfrm>
        <a:custGeom>
          <a:avLst/>
          <a:gdLst/>
          <a:ahLst/>
          <a:cxnLst/>
          <a:rect l="0" t="0" r="0" b="0"/>
          <a:pathLst>
            <a:path>
              <a:moveTo>
                <a:pt x="0" y="537835"/>
              </a:moveTo>
              <a:lnTo>
                <a:pt x="141127" y="537835"/>
              </a:lnTo>
              <a:lnTo>
                <a:pt x="141127" y="0"/>
              </a:lnTo>
              <a:lnTo>
                <a:pt x="282255" y="0"/>
              </a:lnTo>
            </a:path>
          </a:pathLst>
        </a:custGeom>
        <a:noFill/>
        <a:ln w="25400" cap="flat" cmpd="sng" algn="ctr">
          <a:solidFill>
            <a:schemeClr val="accent5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662921" y="1544697"/>
        <a:ext cx="30370" cy="30370"/>
      </dsp:txXfrm>
    </dsp:sp>
    <dsp:sp modelId="{9A5EE57E-E68C-E046-A110-50D6082AF436}">
      <dsp:nvSpPr>
        <dsp:cNvPr id="0" name=""/>
        <dsp:cNvSpPr/>
      </dsp:nvSpPr>
      <dsp:spPr>
        <a:xfrm>
          <a:off x="2230513" y="484212"/>
          <a:ext cx="282255" cy="26891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141127" y="0"/>
              </a:lnTo>
              <a:lnTo>
                <a:pt x="141127" y="268917"/>
              </a:lnTo>
              <a:lnTo>
                <a:pt x="282255" y="268917"/>
              </a:lnTo>
            </a:path>
          </a:pathLst>
        </a:custGeom>
        <a:noFill/>
        <a:ln w="25400" cap="flat" cmpd="sng" algn="ctr">
          <a:solidFill>
            <a:schemeClr val="accent5">
              <a:tint val="7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361895" y="608924"/>
        <a:ext cx="19492" cy="19492"/>
      </dsp:txXfrm>
    </dsp:sp>
    <dsp:sp modelId="{B204C884-F539-0049-AC6F-BF9EEB8D67ED}">
      <dsp:nvSpPr>
        <dsp:cNvPr id="0" name=""/>
        <dsp:cNvSpPr/>
      </dsp:nvSpPr>
      <dsp:spPr>
        <a:xfrm>
          <a:off x="2230513" y="215294"/>
          <a:ext cx="282255" cy="268917"/>
        </a:xfrm>
        <a:custGeom>
          <a:avLst/>
          <a:gdLst/>
          <a:ahLst/>
          <a:cxnLst/>
          <a:rect l="0" t="0" r="0" b="0"/>
          <a:pathLst>
            <a:path>
              <a:moveTo>
                <a:pt x="0" y="268917"/>
              </a:moveTo>
              <a:lnTo>
                <a:pt x="141127" y="268917"/>
              </a:lnTo>
              <a:lnTo>
                <a:pt x="141127" y="0"/>
              </a:lnTo>
              <a:lnTo>
                <a:pt x="282255" y="0"/>
              </a:lnTo>
            </a:path>
          </a:pathLst>
        </a:custGeom>
        <a:noFill/>
        <a:ln w="25400" cap="flat" cmpd="sng" algn="ctr">
          <a:solidFill>
            <a:schemeClr val="accent5">
              <a:tint val="7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361895" y="340007"/>
        <a:ext cx="19492" cy="19492"/>
      </dsp:txXfrm>
    </dsp:sp>
    <dsp:sp modelId="{CF7A8A4A-B8A2-C04D-AA0B-B6DE2E18DC63}">
      <dsp:nvSpPr>
        <dsp:cNvPr id="0" name=""/>
        <dsp:cNvSpPr/>
      </dsp:nvSpPr>
      <dsp:spPr>
        <a:xfrm>
          <a:off x="536978" y="484212"/>
          <a:ext cx="282255" cy="1344587"/>
        </a:xfrm>
        <a:custGeom>
          <a:avLst/>
          <a:gdLst/>
          <a:ahLst/>
          <a:cxnLst/>
          <a:rect l="0" t="0" r="0" b="0"/>
          <a:pathLst>
            <a:path>
              <a:moveTo>
                <a:pt x="0" y="1344587"/>
              </a:moveTo>
              <a:lnTo>
                <a:pt x="141127" y="1344587"/>
              </a:lnTo>
              <a:lnTo>
                <a:pt x="141127" y="0"/>
              </a:lnTo>
              <a:lnTo>
                <a:pt x="282255" y="0"/>
              </a:lnTo>
            </a:path>
          </a:pathLst>
        </a:custGeom>
        <a:noFill/>
        <a:ln w="25400" cap="flat" cmpd="sng" algn="ctr">
          <a:solidFill>
            <a:schemeClr val="accent5">
              <a:tint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643759" y="1122158"/>
        <a:ext cx="68694" cy="68694"/>
      </dsp:txXfrm>
    </dsp:sp>
    <dsp:sp modelId="{F11DE851-70A0-F941-8537-5CC5E5C294C4}">
      <dsp:nvSpPr>
        <dsp:cNvPr id="0" name=""/>
        <dsp:cNvSpPr/>
      </dsp:nvSpPr>
      <dsp:spPr>
        <a:xfrm rot="16200000">
          <a:off x="-1459672" y="1566786"/>
          <a:ext cx="3469274" cy="524027"/>
        </a:xfrm>
        <a:prstGeom prst="rect">
          <a:avLst/>
        </a:prstGeom>
        <a:solidFill>
          <a:schemeClr val="accent5">
            <a:shade val="60000"/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0955" tIns="20955" rIns="20955" bIns="20955" numCol="1" spcCol="1270" anchor="ctr" anchorCtr="0">
          <a:noAutofit/>
        </a:bodyPr>
        <a:lstStyle/>
        <a:p>
          <a:pPr lvl="0" algn="ctr" defTabSz="1466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300" kern="1200" dirty="0" smtClean="0"/>
            <a:t>Interrupt Source</a:t>
          </a:r>
          <a:endParaRPr lang="en-US" sz="3300" kern="1200" dirty="0"/>
        </a:p>
      </dsp:txBody>
      <dsp:txXfrm>
        <a:off x="-1459672" y="1566786"/>
        <a:ext cx="3469274" cy="524027"/>
      </dsp:txXfrm>
    </dsp:sp>
    <dsp:sp modelId="{52EDDD64-456A-EB4D-A105-8DC80F857C83}">
      <dsp:nvSpPr>
        <dsp:cNvPr id="0" name=""/>
        <dsp:cNvSpPr/>
      </dsp:nvSpPr>
      <dsp:spPr>
        <a:xfrm>
          <a:off x="819234" y="269078"/>
          <a:ext cx="1411279" cy="430268"/>
        </a:xfrm>
        <a:prstGeom prst="rect">
          <a:avLst/>
        </a:prstGeom>
        <a:solidFill>
          <a:schemeClr val="accent5">
            <a:shade val="80000"/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Hardware Timer</a:t>
          </a:r>
          <a:endParaRPr lang="en-US" sz="1400" kern="1200" dirty="0"/>
        </a:p>
      </dsp:txBody>
      <dsp:txXfrm>
        <a:off x="819234" y="269078"/>
        <a:ext cx="1411279" cy="430268"/>
      </dsp:txXfrm>
    </dsp:sp>
    <dsp:sp modelId="{E5201345-5005-E847-8836-550D9B6C225B}">
      <dsp:nvSpPr>
        <dsp:cNvPr id="0" name=""/>
        <dsp:cNvSpPr/>
      </dsp:nvSpPr>
      <dsp:spPr>
        <a:xfrm>
          <a:off x="2512769" y="160"/>
          <a:ext cx="1411279" cy="430268"/>
        </a:xfrm>
        <a:prstGeom prst="rect">
          <a:avLst/>
        </a:prstGeom>
        <a:solidFill>
          <a:schemeClr val="accent5">
            <a:tint val="99000"/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Load Buffer From SRAM</a:t>
          </a:r>
          <a:endParaRPr lang="en-US" sz="1400" kern="1200" dirty="0"/>
        </a:p>
      </dsp:txBody>
      <dsp:txXfrm>
        <a:off x="2512769" y="160"/>
        <a:ext cx="1411279" cy="430268"/>
      </dsp:txXfrm>
    </dsp:sp>
    <dsp:sp modelId="{28E6BF7F-E49D-C946-93CD-D53427CB72A2}">
      <dsp:nvSpPr>
        <dsp:cNvPr id="0" name=""/>
        <dsp:cNvSpPr/>
      </dsp:nvSpPr>
      <dsp:spPr>
        <a:xfrm>
          <a:off x="2512769" y="537995"/>
          <a:ext cx="1411279" cy="430268"/>
        </a:xfrm>
        <a:prstGeom prst="rect">
          <a:avLst/>
        </a:prstGeom>
        <a:solidFill>
          <a:schemeClr val="accent5">
            <a:tint val="99000"/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Print LEDs From Buffer</a:t>
          </a:r>
          <a:endParaRPr lang="en-US" sz="1400" kern="1200" dirty="0"/>
        </a:p>
      </dsp:txBody>
      <dsp:txXfrm>
        <a:off x="2512769" y="537995"/>
        <a:ext cx="1411279" cy="430268"/>
      </dsp:txXfrm>
    </dsp:sp>
    <dsp:sp modelId="{33EE3D22-5631-D94C-BFF1-D4E699210C59}">
      <dsp:nvSpPr>
        <dsp:cNvPr id="0" name=""/>
        <dsp:cNvSpPr/>
      </dsp:nvSpPr>
      <dsp:spPr>
        <a:xfrm>
          <a:off x="819234" y="1075830"/>
          <a:ext cx="1411279" cy="430268"/>
        </a:xfrm>
        <a:prstGeom prst="rect">
          <a:avLst/>
        </a:prstGeom>
        <a:solidFill>
          <a:schemeClr val="accent5">
            <a:shade val="80000"/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Hall-Effect</a:t>
          </a:r>
          <a:endParaRPr lang="en-US" sz="1400" kern="1200" dirty="0"/>
        </a:p>
      </dsp:txBody>
      <dsp:txXfrm>
        <a:off x="819234" y="1075830"/>
        <a:ext cx="1411279" cy="430268"/>
      </dsp:txXfrm>
    </dsp:sp>
    <dsp:sp modelId="{748DC77C-D39C-7041-9BC4-7916356E4C62}">
      <dsp:nvSpPr>
        <dsp:cNvPr id="0" name=""/>
        <dsp:cNvSpPr/>
      </dsp:nvSpPr>
      <dsp:spPr>
        <a:xfrm>
          <a:off x="2512769" y="1075830"/>
          <a:ext cx="1411279" cy="430268"/>
        </a:xfrm>
        <a:prstGeom prst="rect">
          <a:avLst/>
        </a:prstGeom>
        <a:solidFill>
          <a:schemeClr val="accent5">
            <a:tint val="99000"/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Reset Timer</a:t>
          </a:r>
          <a:endParaRPr lang="en-US" sz="1400" kern="1200" dirty="0"/>
        </a:p>
      </dsp:txBody>
      <dsp:txXfrm>
        <a:off x="2512769" y="1075830"/>
        <a:ext cx="1411279" cy="430268"/>
      </dsp:txXfrm>
    </dsp:sp>
    <dsp:sp modelId="{2D204001-A128-7C4C-B3B0-97131F4F8BE2}">
      <dsp:nvSpPr>
        <dsp:cNvPr id="0" name=""/>
        <dsp:cNvSpPr/>
      </dsp:nvSpPr>
      <dsp:spPr>
        <a:xfrm>
          <a:off x="819234" y="1882583"/>
          <a:ext cx="1411279" cy="430268"/>
        </a:xfrm>
        <a:prstGeom prst="rect">
          <a:avLst/>
        </a:prstGeom>
        <a:solidFill>
          <a:schemeClr val="accent5">
            <a:shade val="80000"/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I2C </a:t>
          </a:r>
          <a:r>
            <a:rPr lang="en-US" sz="1400" kern="1200" dirty="0" err="1" smtClean="0"/>
            <a:t>Tx</a:t>
          </a:r>
          <a:r>
            <a:rPr lang="en-US" sz="1400" kern="1200" dirty="0" smtClean="0"/>
            <a:t>/Rx </a:t>
          </a:r>
          <a:endParaRPr lang="en-US" sz="1400" kern="1200" dirty="0"/>
        </a:p>
      </dsp:txBody>
      <dsp:txXfrm>
        <a:off x="819234" y="1882583"/>
        <a:ext cx="1411279" cy="430268"/>
      </dsp:txXfrm>
    </dsp:sp>
    <dsp:sp modelId="{6257F9FA-3822-6B44-B9BB-B202F20651FE}">
      <dsp:nvSpPr>
        <dsp:cNvPr id="0" name=""/>
        <dsp:cNvSpPr/>
      </dsp:nvSpPr>
      <dsp:spPr>
        <a:xfrm>
          <a:off x="2512769" y="1613665"/>
          <a:ext cx="1411279" cy="430268"/>
        </a:xfrm>
        <a:prstGeom prst="rect">
          <a:avLst/>
        </a:prstGeom>
        <a:solidFill>
          <a:schemeClr val="accent5">
            <a:tint val="99000"/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Change SRAM Source</a:t>
          </a:r>
          <a:endParaRPr lang="en-US" sz="1400" kern="1200" dirty="0"/>
        </a:p>
      </dsp:txBody>
      <dsp:txXfrm>
        <a:off x="2512769" y="1613665"/>
        <a:ext cx="1411279" cy="430268"/>
      </dsp:txXfrm>
    </dsp:sp>
    <dsp:sp modelId="{35D287DB-2FA3-6B46-A906-F23DD9A63430}">
      <dsp:nvSpPr>
        <dsp:cNvPr id="0" name=""/>
        <dsp:cNvSpPr/>
      </dsp:nvSpPr>
      <dsp:spPr>
        <a:xfrm>
          <a:off x="2512769" y="2151501"/>
          <a:ext cx="1411279" cy="430268"/>
        </a:xfrm>
        <a:prstGeom prst="rect">
          <a:avLst/>
        </a:prstGeom>
        <a:solidFill>
          <a:schemeClr val="accent5">
            <a:tint val="99000"/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Load To SRAM</a:t>
          </a:r>
          <a:endParaRPr lang="en-US" sz="1400" kern="1200" dirty="0"/>
        </a:p>
      </dsp:txBody>
      <dsp:txXfrm>
        <a:off x="2512769" y="2151501"/>
        <a:ext cx="1411279" cy="430268"/>
      </dsp:txXfrm>
    </dsp:sp>
    <dsp:sp modelId="{2A549C72-E960-3743-8C51-0D439F99C13E}">
      <dsp:nvSpPr>
        <dsp:cNvPr id="0" name=""/>
        <dsp:cNvSpPr/>
      </dsp:nvSpPr>
      <dsp:spPr>
        <a:xfrm>
          <a:off x="819234" y="2958253"/>
          <a:ext cx="1411279" cy="430268"/>
        </a:xfrm>
        <a:prstGeom prst="rect">
          <a:avLst/>
        </a:prstGeom>
        <a:solidFill>
          <a:schemeClr val="accent5">
            <a:shade val="80000"/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SPI </a:t>
          </a:r>
          <a:r>
            <a:rPr lang="en-US" sz="1400" kern="1200" dirty="0" err="1" smtClean="0"/>
            <a:t>Tx</a:t>
          </a:r>
          <a:r>
            <a:rPr lang="en-US" sz="1400" kern="1200" dirty="0" smtClean="0"/>
            <a:t>/Rx</a:t>
          </a:r>
          <a:endParaRPr lang="en-US" sz="1400" kern="1200" dirty="0"/>
        </a:p>
      </dsp:txBody>
      <dsp:txXfrm>
        <a:off x="819234" y="2958253"/>
        <a:ext cx="1411279" cy="430268"/>
      </dsp:txXfrm>
    </dsp:sp>
    <dsp:sp modelId="{424015BA-48E8-A147-B154-24EA14B4FA8B}">
      <dsp:nvSpPr>
        <dsp:cNvPr id="0" name=""/>
        <dsp:cNvSpPr/>
      </dsp:nvSpPr>
      <dsp:spPr>
        <a:xfrm>
          <a:off x="2512769" y="2689336"/>
          <a:ext cx="1411279" cy="430268"/>
        </a:xfrm>
        <a:prstGeom prst="rect">
          <a:avLst/>
        </a:prstGeom>
        <a:solidFill>
          <a:schemeClr val="accent5">
            <a:tint val="99000"/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Load SRAM</a:t>
          </a:r>
          <a:endParaRPr lang="en-US" sz="1400" kern="1200" dirty="0"/>
        </a:p>
      </dsp:txBody>
      <dsp:txXfrm>
        <a:off x="2512769" y="2689336"/>
        <a:ext cx="1411279" cy="430268"/>
      </dsp:txXfrm>
    </dsp:sp>
    <dsp:sp modelId="{FC3BE937-9BC2-1948-A717-A03F88446A8C}">
      <dsp:nvSpPr>
        <dsp:cNvPr id="0" name=""/>
        <dsp:cNvSpPr/>
      </dsp:nvSpPr>
      <dsp:spPr>
        <a:xfrm>
          <a:off x="2512769" y="3227171"/>
          <a:ext cx="1411279" cy="430268"/>
        </a:xfrm>
        <a:prstGeom prst="rect">
          <a:avLst/>
        </a:prstGeom>
        <a:solidFill>
          <a:schemeClr val="accent5">
            <a:tint val="99000"/>
            <a:hueOff val="0"/>
            <a:satOff val="0"/>
            <a:lumOff val="0"/>
            <a:alphaOff val="0"/>
          </a:schemeClr>
        </a:solidFill>
        <a:ln w="381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8890" tIns="8890" rIns="8890" bIns="889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I2C Transfer</a:t>
          </a:r>
          <a:endParaRPr lang="en-US" sz="1400" kern="1200" dirty="0"/>
        </a:p>
      </dsp:txBody>
      <dsp:txXfrm>
        <a:off x="2512769" y="3227171"/>
        <a:ext cx="1411279" cy="4302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Cambria"/>
              <a:cs typeface="Cambria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3DC27A-FFB5-9C48-8306-EA1D3B7E409D}" type="datetimeFigureOut">
              <a:rPr lang="en-US" smtClean="0">
                <a:latin typeface="Cambria"/>
                <a:cs typeface="Cambria"/>
              </a:rPr>
              <a:t>4/14/2015</a:t>
            </a:fld>
            <a:endParaRPr lang="en-US">
              <a:latin typeface="Cambria"/>
              <a:cs typeface="Cambria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>
              <a:latin typeface="Cambria"/>
              <a:cs typeface="Cambria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705673-227B-4345-AA1C-9C21E8AE760C}" type="slidenum">
              <a:rPr lang="en-US" smtClean="0">
                <a:latin typeface="Cambria"/>
                <a:cs typeface="Cambria"/>
              </a:rPr>
              <a:t>‹#›</a:t>
            </a:fld>
            <a:endParaRPr lang="en-US">
              <a:latin typeface="Cambria"/>
              <a:cs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306955034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FB912D-C514-ED4D-836E-657355819236}" type="datetimeFigureOut">
              <a:rPr lang="en-US" smtClean="0"/>
              <a:t>4/14/2015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2C25E1-F813-4E4C-87A8-ECA30028FB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70001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Light Grey">
    <p:bg>
      <p:bgPr>
        <a:solidFill>
          <a:srgbClr val="6A737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623168" y="6462025"/>
            <a:ext cx="1821831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5C12D50-5760-FA40-BC00-169D4A343229}" type="datetime4">
              <a:rPr lang="en-US" smtClean="0">
                <a:solidFill>
                  <a:prstClr val="white"/>
                </a:solidFill>
              </a:rPr>
              <a:pPr/>
              <a:t>April 14, 2015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0412" y="6462025"/>
            <a:ext cx="307498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778750" y="6462025"/>
            <a:ext cx="122713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7289339-D570-1745-B197-534C896B8612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ctrTitle"/>
          </p:nvPr>
        </p:nvSpPr>
        <p:spPr>
          <a:xfrm>
            <a:off x="917575" y="1778001"/>
            <a:ext cx="7770813" cy="182245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>
            <p:ph type="subTitle" idx="1"/>
          </p:nvPr>
        </p:nvSpPr>
        <p:spPr>
          <a:xfrm>
            <a:off x="917575" y="3884989"/>
            <a:ext cx="7770813" cy="1594154"/>
          </a:xfrm>
        </p:spPr>
        <p:txBody>
          <a:bodyPr>
            <a:normAutofit/>
          </a:bodyPr>
          <a:lstStyle>
            <a:lvl1pPr marL="0" indent="0" algn="l">
              <a:lnSpc>
                <a:spcPct val="80000"/>
              </a:lnSpc>
              <a:buNone/>
              <a:defRPr sz="24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13" name="Rectangle 12"/>
          <p:cNvSpPr/>
          <p:nvPr userDrawn="1"/>
        </p:nvSpPr>
        <p:spPr>
          <a:xfrm>
            <a:off x="0" y="0"/>
            <a:ext cx="9144000" cy="114300"/>
          </a:xfrm>
          <a:prstGeom prst="rect">
            <a:avLst/>
          </a:prstGeom>
          <a:solidFill>
            <a:srgbClr val="DD481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4" name="Picture 13" descr="signature_white_LG_02022014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31" y="5980180"/>
            <a:ext cx="1595105" cy="740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9275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- Light Grey / Orange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-1588" y="1384299"/>
            <a:ext cx="9144000" cy="443498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9" name="Rectangle 18"/>
          <p:cNvSpPr/>
          <p:nvPr userDrawn="1"/>
        </p:nvSpPr>
        <p:spPr>
          <a:xfrm>
            <a:off x="0" y="0"/>
            <a:ext cx="9144000" cy="1385955"/>
          </a:xfrm>
          <a:prstGeom prst="rect">
            <a:avLst/>
          </a:prstGeom>
          <a:solidFill>
            <a:srgbClr val="6A737B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1" name="Rectangle 10"/>
          <p:cNvSpPr/>
          <p:nvPr userDrawn="1"/>
        </p:nvSpPr>
        <p:spPr>
          <a:xfrm>
            <a:off x="0" y="5820795"/>
            <a:ext cx="9144000" cy="1051560"/>
          </a:xfrm>
          <a:prstGeom prst="rect">
            <a:avLst/>
          </a:prstGeom>
          <a:solidFill>
            <a:srgbClr val="6A737B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1A9DB3-4EBB-2C46-834A-503428596BFD}" type="datetime4">
              <a:rPr lang="en-US" smtClean="0"/>
              <a:t>April 14,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7289339-D570-1745-B197-534C896B861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6" name="Rectangle 15"/>
          <p:cNvSpPr/>
          <p:nvPr userDrawn="1"/>
        </p:nvSpPr>
        <p:spPr>
          <a:xfrm>
            <a:off x="3186" y="-12329"/>
            <a:ext cx="9153144" cy="114300"/>
          </a:xfrm>
          <a:prstGeom prst="rect">
            <a:avLst/>
          </a:prstGeom>
          <a:solidFill>
            <a:srgbClr val="DD481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12" name="Picture 11" descr="signature_white_LG_02022014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31" y="5980180"/>
            <a:ext cx="1595105" cy="740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7662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hasis Divider - Light Grey">
    <p:bg>
      <p:bgPr>
        <a:solidFill>
          <a:srgbClr val="6A737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8934" y="274638"/>
            <a:ext cx="7907866" cy="5578792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11000" b="1" cap="none" spc="5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BE1D9FB-973D-0945-BAE7-3F041B0842C4}" type="datetime4">
              <a:rPr lang="en-US" smtClean="0"/>
              <a:t>April 14, 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7289339-D570-1745-B197-534C896B861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-1588" y="0"/>
            <a:ext cx="9144000" cy="114300"/>
          </a:xfrm>
          <a:prstGeom prst="rect">
            <a:avLst/>
          </a:prstGeom>
          <a:solidFill>
            <a:srgbClr val="DD481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9" name="Picture 8" descr="signature_white_LG_02022014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31" y="5980180"/>
            <a:ext cx="1595105" cy="740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418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hasis Divider - Dark Silver">
    <p:bg>
      <p:bgPr>
        <a:gradFill flip="none" rotWithShape="1">
          <a:gsLst>
            <a:gs pos="0">
              <a:srgbClr val="6A737B"/>
            </a:gs>
            <a:gs pos="100000">
              <a:srgbClr val="6A737B">
                <a:alpha val="39000"/>
              </a:srgbClr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9733" y="274638"/>
            <a:ext cx="7399867" cy="548640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9600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2623168" y="6450480"/>
            <a:ext cx="1821831" cy="365125"/>
          </a:xfrm>
        </p:spPr>
        <p:txBody>
          <a:bodyPr/>
          <a:lstStyle/>
          <a:p>
            <a:fld id="{AB378871-E4D9-6046-90A9-918C0608D3F6}" type="datetime4">
              <a:rPr lang="en-US" smtClean="0"/>
              <a:t>April 14, 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570412" y="6450480"/>
            <a:ext cx="307498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437165"/>
            <a:ext cx="2364486" cy="365125"/>
          </a:xfrm>
        </p:spPr>
        <p:txBody>
          <a:bodyPr/>
          <a:lstStyle/>
          <a:p>
            <a:fld id="{37289339-D570-1745-B197-534C896B861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0" y="0"/>
            <a:ext cx="9144000" cy="114300"/>
          </a:xfrm>
          <a:prstGeom prst="rect">
            <a:avLst/>
          </a:prstGeom>
          <a:solidFill>
            <a:srgbClr val="DD481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8" name="Picture 7" descr="signature_white_LG_02022014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31" y="5980180"/>
            <a:ext cx="1595105" cy="740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9537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hasis Divider - Silver">
    <p:bg>
      <p:bgPr>
        <a:gradFill flip="none" rotWithShape="1">
          <a:gsLst>
            <a:gs pos="0">
              <a:schemeClr val="bg1">
                <a:lumMod val="65000"/>
              </a:schemeClr>
            </a:gs>
            <a:gs pos="70000">
              <a:srgbClr val="FFFFFF"/>
            </a:gs>
            <a:gs pos="35000">
              <a:schemeClr val="bg1">
                <a:lumMod val="85000"/>
              </a:schemeClr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4638"/>
            <a:ext cx="8079485" cy="548640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9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CFEB7-2DB9-5D4C-AF77-6063B82FDCB5}" type="datetime4">
              <a:rPr lang="en-US" smtClean="0"/>
              <a:t>April 14, 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471800"/>
            <a:ext cx="2364486" cy="365125"/>
          </a:xfrm>
        </p:spPr>
        <p:txBody>
          <a:bodyPr/>
          <a:lstStyle/>
          <a:p>
            <a:fld id="{37289339-D570-1745-B197-534C896B861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 descr="signature_orange_&amp;_gray_LG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35" y="6003636"/>
            <a:ext cx="1595105" cy="740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4043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hasis Divider - Orange">
    <p:bg>
      <p:bgPr>
        <a:solidFill>
          <a:srgbClr val="DD48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599" cy="5578792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11000" b="1" cap="none" spc="5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BE1D9FB-973D-0945-BAE7-3F041B0842C4}" type="datetime4">
              <a:rPr lang="en-US" smtClean="0">
                <a:solidFill>
                  <a:prstClr val="white"/>
                </a:solidFill>
              </a:rPr>
              <a:pPr/>
              <a:t>April 14, 2015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7289339-D570-1745-B197-534C896B8612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TextBox 5"/>
          <p:cNvSpPr txBox="1"/>
          <p:nvPr userDrawn="1"/>
        </p:nvSpPr>
        <p:spPr>
          <a:xfrm>
            <a:off x="282242" y="769661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8" name="Picture 7" descr="signature_white_LG_02022014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31" y="5980180"/>
            <a:ext cx="1595105" cy="740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7614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hasis Divider - Silver/Orange">
    <p:bg>
      <p:bgPr>
        <a:gradFill flip="none" rotWithShape="1">
          <a:gsLst>
            <a:gs pos="0">
              <a:schemeClr val="bg1">
                <a:lumMod val="65000"/>
              </a:schemeClr>
            </a:gs>
            <a:gs pos="70000">
              <a:srgbClr val="FFFFFF"/>
            </a:gs>
            <a:gs pos="35000">
              <a:schemeClr val="bg1">
                <a:lumMod val="85000"/>
              </a:schemeClr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0534" y="274638"/>
            <a:ext cx="8037152" cy="548640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96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2623168" y="6460255"/>
            <a:ext cx="1821831" cy="365125"/>
          </a:xfrm>
        </p:spPr>
        <p:txBody>
          <a:bodyPr/>
          <a:lstStyle>
            <a:lvl1pPr>
              <a:defRPr>
                <a:solidFill>
                  <a:srgbClr val="6A737B"/>
                </a:solidFill>
              </a:defRPr>
            </a:lvl1pPr>
          </a:lstStyle>
          <a:p>
            <a:fld id="{60DCFEB7-2DB9-5D4C-AF77-6063B82FDCB5}" type="datetime4">
              <a:rPr lang="en-US" smtClean="0"/>
              <a:pPr/>
              <a:t>April 14, 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570412" y="6460255"/>
            <a:ext cx="3074987" cy="365125"/>
          </a:xfrm>
        </p:spPr>
        <p:txBody>
          <a:bodyPr/>
          <a:lstStyle>
            <a:lvl1pPr>
              <a:defRPr>
                <a:solidFill>
                  <a:srgbClr val="6A737B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460255"/>
            <a:ext cx="2364486" cy="365125"/>
          </a:xfrm>
        </p:spPr>
        <p:txBody>
          <a:bodyPr/>
          <a:lstStyle>
            <a:lvl1pPr>
              <a:defRPr>
                <a:solidFill>
                  <a:srgbClr val="6A737B"/>
                </a:solidFill>
              </a:defRPr>
            </a:lvl1pPr>
          </a:lstStyle>
          <a:p>
            <a:fld id="{37289339-D570-1745-B197-534C896B861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9144000" cy="114300"/>
          </a:xfrm>
          <a:prstGeom prst="rect">
            <a:avLst/>
          </a:prstGeom>
          <a:solidFill>
            <a:srgbClr val="DD471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8" name="Picture 7" descr="signature_orange_&amp;_gray_LG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35" y="6003636"/>
            <a:ext cx="1595105" cy="740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47702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 - Light Grey ban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5806440"/>
            <a:ext cx="9144000" cy="1051560"/>
          </a:xfrm>
          <a:prstGeom prst="rect">
            <a:avLst/>
          </a:prstGeom>
          <a:solidFill>
            <a:srgbClr val="6A737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2800" y="274638"/>
            <a:ext cx="8104885" cy="525780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9600">
                <a:solidFill>
                  <a:srgbClr val="6A737B"/>
                </a:solidFill>
                <a:effectLst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2623168" y="6429870"/>
            <a:ext cx="1821831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EC94E33-080A-6545-9B04-43983CB53206}" type="datetime4">
              <a:rPr lang="en-US" smtClean="0"/>
              <a:pPr/>
              <a:t>April 14, 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570412" y="6429870"/>
            <a:ext cx="307498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429870"/>
            <a:ext cx="2364486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7289339-D570-1745-B197-534C896B861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-9144" y="5721150"/>
            <a:ext cx="9153144" cy="114300"/>
          </a:xfrm>
          <a:prstGeom prst="rect">
            <a:avLst/>
          </a:prstGeom>
          <a:solidFill>
            <a:srgbClr val="DD481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9" descr="signature_white_LG_02022014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31" y="5980180"/>
            <a:ext cx="1595105" cy="740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71779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al Divider - Light Grey">
    <p:bg>
      <p:bgPr>
        <a:solidFill>
          <a:srgbClr val="6A737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BE1D9FB-973D-0945-BAE7-3F041B0842C4}" type="datetime4">
              <a:rPr lang="en-US" smtClean="0"/>
              <a:t>April 14, 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7289339-D570-1745-B197-534C896B861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-1588" y="0"/>
            <a:ext cx="9144000" cy="114300"/>
          </a:xfrm>
          <a:prstGeom prst="rect">
            <a:avLst/>
          </a:prstGeom>
          <a:solidFill>
            <a:srgbClr val="DD481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9" name="Picture 8" descr="signature_white_LG_02022014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2812" y="1614950"/>
            <a:ext cx="7315200" cy="3396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46687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CF492-6CD3-FF4C-968E-782F1024BE7A}" type="datetime4">
              <a:rPr lang="en-US" smtClean="0"/>
              <a:t>April 14, 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89339-D570-1745-B197-534C896B8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954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BEA5A-5987-7F48-995D-5036C564B724}" type="datetime4">
              <a:rPr lang="en-US" smtClean="0"/>
              <a:t>April 14, 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89339-D570-1745-B197-534C896B8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7352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Dark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623168" y="6462025"/>
            <a:ext cx="1821831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5C12D50-5760-FA40-BC00-169D4A343229}" type="datetime4">
              <a:rPr lang="en-US" smtClean="0">
                <a:solidFill>
                  <a:prstClr val="white"/>
                </a:solidFill>
              </a:rPr>
              <a:pPr/>
              <a:t>April 14, 2015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0412" y="6462025"/>
            <a:ext cx="307498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778750" y="6462025"/>
            <a:ext cx="122713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7289339-D570-1745-B197-534C896B8612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ctrTitle"/>
          </p:nvPr>
        </p:nvSpPr>
        <p:spPr>
          <a:xfrm>
            <a:off x="917575" y="1778001"/>
            <a:ext cx="7770813" cy="182245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>
            <p:ph type="subTitle" idx="1"/>
          </p:nvPr>
        </p:nvSpPr>
        <p:spPr>
          <a:xfrm>
            <a:off x="917575" y="3884989"/>
            <a:ext cx="7770813" cy="1594154"/>
          </a:xfrm>
        </p:spPr>
        <p:txBody>
          <a:bodyPr>
            <a:normAutofit/>
          </a:bodyPr>
          <a:lstStyle>
            <a:lvl1pPr marL="0" indent="0" algn="l">
              <a:lnSpc>
                <a:spcPct val="80000"/>
              </a:lnSpc>
              <a:buNone/>
              <a:defRPr sz="24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0" y="0"/>
            <a:ext cx="9144000" cy="114300"/>
          </a:xfrm>
          <a:prstGeom prst="rect">
            <a:avLst/>
          </a:prstGeom>
          <a:solidFill>
            <a:srgbClr val="DD481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9" name="Picture 8" descr="signature_white_&amp;_orange_LG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31" y="5992090"/>
            <a:ext cx="1595105" cy="740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588362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C72AE-47B4-4B47-9F9D-4DEB99F2A742}" type="datetime4">
              <a:rPr lang="en-US" smtClean="0"/>
              <a:t>April 14, 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89339-D570-1745-B197-534C896B8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97805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483731-5056-E447-9BD1-BCB534DE84FC}" type="datetime4">
              <a:rPr lang="en-US" smtClean="0"/>
              <a:t>April 14, 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89339-D570-1745-B197-534C896B8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12541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283B2-5EFE-B141-AA3B-85B9BE5C89B8}" type="datetime4">
              <a:rPr lang="en-US" smtClean="0"/>
              <a:t>April 14,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89339-D570-1745-B197-534C896B8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84435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256C0-0EC5-CD4D-9274-FDE9B99A0347}" type="datetime4">
              <a:rPr lang="en-US" smtClean="0"/>
              <a:t>April 14,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89339-D570-1745-B197-534C896B8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50053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00C82-437E-2247-8461-AD42EF55C2D0}" type="datetime4">
              <a:rPr lang="en-US" smtClean="0"/>
              <a:t>April 14,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89339-D570-1745-B197-534C896B8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29853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 - Orange">
    <p:bg>
      <p:bgPr>
        <a:solidFill>
          <a:srgbClr val="DD48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2623168" y="6462025"/>
            <a:ext cx="1821831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5C12D50-5760-FA40-BC00-169D4A343229}" type="datetime4">
              <a:rPr lang="en-US" smtClean="0">
                <a:solidFill>
                  <a:prstClr val="white"/>
                </a:solidFill>
              </a:rPr>
              <a:pPr/>
              <a:t>April 14, 2015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0412" y="6462025"/>
            <a:ext cx="307498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778750" y="6462025"/>
            <a:ext cx="122713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7289339-D570-1745-B197-534C896B8612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ctrTitle"/>
          </p:nvPr>
        </p:nvSpPr>
        <p:spPr>
          <a:xfrm>
            <a:off x="917575" y="1778001"/>
            <a:ext cx="7770813" cy="182245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>
            <p:ph type="subTitle" idx="1"/>
          </p:nvPr>
        </p:nvSpPr>
        <p:spPr>
          <a:xfrm>
            <a:off x="917575" y="3884989"/>
            <a:ext cx="7770813" cy="1594154"/>
          </a:xfrm>
        </p:spPr>
        <p:txBody>
          <a:bodyPr>
            <a:normAutofit/>
          </a:bodyPr>
          <a:lstStyle>
            <a:lvl1pPr marL="0" indent="0" algn="l">
              <a:lnSpc>
                <a:spcPct val="80000"/>
              </a:lnSpc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pic>
        <p:nvPicPr>
          <p:cNvPr id="8" name="Picture 7" descr="signature_white_LG_02022014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872" y="5971032"/>
            <a:ext cx="1595106" cy="740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4168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- Silver">
    <p:bg>
      <p:bgPr>
        <a:gradFill flip="none" rotWithShape="1">
          <a:gsLst>
            <a:gs pos="0">
              <a:srgbClr val="33383B">
                <a:alpha val="30000"/>
              </a:srgbClr>
            </a:gs>
            <a:gs pos="100000">
              <a:srgbClr val="33383B">
                <a:alpha val="0"/>
              </a:srgbClr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6770" y="1778001"/>
            <a:ext cx="7767638" cy="182245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6000">
                <a:solidFill>
                  <a:srgbClr val="353A3E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46770" y="3884989"/>
            <a:ext cx="7767638" cy="1594154"/>
          </a:xfrm>
        </p:spPr>
        <p:txBody>
          <a:bodyPr>
            <a:normAutofit/>
          </a:bodyPr>
          <a:lstStyle>
            <a:lvl1pPr marL="0" indent="0" algn="l">
              <a:lnSpc>
                <a:spcPct val="80000"/>
              </a:lnSpc>
              <a:buNone/>
              <a:defRPr sz="2400">
                <a:solidFill>
                  <a:srgbClr val="353A3E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69E7C-7388-CC47-90B0-85AC9A1FE7F5}" type="datetime4">
              <a:rPr lang="en-US" smtClean="0"/>
              <a:t>April 14,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89339-D570-1745-B197-534C896B861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0" y="0"/>
            <a:ext cx="9144000" cy="114300"/>
          </a:xfrm>
          <a:prstGeom prst="rect">
            <a:avLst/>
          </a:prstGeom>
          <a:solidFill>
            <a:srgbClr val="DB552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9" descr="signature_orange_&amp;_gray_LG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35" y="6003636"/>
            <a:ext cx="1595105" cy="740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6713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5988" y="2130425"/>
            <a:ext cx="7772400" cy="1668030"/>
          </a:xfrm>
        </p:spPr>
        <p:txBody>
          <a:bodyPr/>
          <a:lstStyle>
            <a:lvl1pPr>
              <a:defRPr>
                <a:solidFill>
                  <a:srgbClr val="464D5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5988" y="3798455"/>
            <a:ext cx="7772400" cy="1840345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rgbClr val="898989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360E2-02BB-5F41-9C48-AD3D281B26E8}" type="datetime4">
              <a:rPr lang="en-US" smtClean="0"/>
              <a:t>April 14,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89339-D570-1745-B197-534C896B8612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signature_orange_&amp;_gray_LG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435" y="6003636"/>
            <a:ext cx="1595105" cy="740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3669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- Light 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5830570"/>
            <a:ext cx="9144000" cy="1051560"/>
          </a:xfrm>
          <a:prstGeom prst="rect">
            <a:avLst/>
          </a:prstGeom>
          <a:solidFill>
            <a:srgbClr val="6A737B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94882"/>
            <a:ext cx="8229600" cy="433781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0CE096D-1E59-9D44-B931-35AA71D37372}" type="datetime4">
              <a:rPr lang="en-US" smtClean="0"/>
              <a:t>April 14,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7289339-D570-1745-B197-534C896B861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-9144" y="5721150"/>
            <a:ext cx="9153144" cy="114300"/>
          </a:xfrm>
          <a:prstGeom prst="rect">
            <a:avLst/>
          </a:prstGeom>
          <a:solidFill>
            <a:srgbClr val="DD481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9" descr="signature_white_LG_02022014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31" y="5980180"/>
            <a:ext cx="1595105" cy="740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044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 - Light 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-1588" y="5820795"/>
            <a:ext cx="9144000" cy="1051560"/>
          </a:xfrm>
          <a:prstGeom prst="rect">
            <a:avLst/>
          </a:prstGeom>
          <a:solidFill>
            <a:srgbClr val="6A737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89576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54994"/>
            <a:ext cx="4040188" cy="3657600"/>
          </a:xfrm>
        </p:spPr>
        <p:txBody>
          <a:bodyPr/>
          <a:lstStyle>
            <a:lvl1pPr marL="227013" indent="-227013"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189576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854994"/>
            <a:ext cx="4041775" cy="3657600"/>
          </a:xfrm>
        </p:spPr>
        <p:txBody>
          <a:bodyPr/>
          <a:lstStyle>
            <a:lvl1pPr marL="227013" indent="-227013"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148AFBE-B69F-D34C-ADBB-B646267983A9}" type="datetime4">
              <a:rPr lang="en-US" smtClean="0"/>
              <a:pPr/>
              <a:t>April 14, 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7289339-D570-1745-B197-534C896B861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6" name="Rectangle 15"/>
          <p:cNvSpPr/>
          <p:nvPr userDrawn="1"/>
        </p:nvSpPr>
        <p:spPr>
          <a:xfrm>
            <a:off x="-9144" y="5721150"/>
            <a:ext cx="9153144" cy="114300"/>
          </a:xfrm>
          <a:prstGeom prst="rect">
            <a:avLst/>
          </a:prstGeom>
          <a:solidFill>
            <a:srgbClr val="DD481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3" name="Picture 12" descr="signature_white_LG_02022014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31" y="5980180"/>
            <a:ext cx="1595105" cy="740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8593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- Light 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-1588" y="5820795"/>
            <a:ext cx="9144000" cy="1051560"/>
          </a:xfrm>
          <a:prstGeom prst="rect">
            <a:avLst/>
          </a:prstGeom>
          <a:solidFill>
            <a:srgbClr val="6A737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noFill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199" y="1197110"/>
            <a:ext cx="4038600" cy="4343395"/>
          </a:xfrm>
        </p:spPr>
        <p:txBody>
          <a:bodyPr/>
          <a:lstStyle>
            <a:lvl1pPr marL="227013" indent="-227013">
              <a:defRPr sz="2400"/>
            </a:lvl1pPr>
            <a:lvl2pPr marL="627063" indent="-285750">
              <a:defRPr sz="2400"/>
            </a:lvl2pPr>
            <a:lvl3pPr marL="1027113" indent="-228600" defTabSz="568325"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199" y="1197110"/>
            <a:ext cx="4038600" cy="4343395"/>
          </a:xfrm>
        </p:spPr>
        <p:txBody>
          <a:bodyPr/>
          <a:lstStyle>
            <a:lvl1pPr marL="227013" indent="-227013">
              <a:defRPr sz="2400"/>
            </a:lvl1pPr>
            <a:lvl2pPr marL="627063" indent="-285750">
              <a:defRPr sz="2400"/>
            </a:lvl2pPr>
            <a:lvl3pPr marL="1027113" indent="-228600"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524075D-921C-2149-AEBE-1AA5D95F281D}" type="datetime4">
              <a:rPr lang="en-US" smtClean="0"/>
              <a:pPr/>
              <a:t>April 14, 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37289339-D570-1745-B197-534C896B861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-9144" y="5721150"/>
            <a:ext cx="9153144" cy="114300"/>
          </a:xfrm>
          <a:prstGeom prst="rect">
            <a:avLst/>
          </a:prstGeom>
          <a:solidFill>
            <a:srgbClr val="DD481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1" name="Picture 10" descr="signature_white_LG_02022014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31" y="5980180"/>
            <a:ext cx="1595105" cy="740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8664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- Light Grey SOLID">
    <p:bg>
      <p:bgPr>
        <a:solidFill>
          <a:srgbClr val="6A737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rgbClr val="DB5521"/>
              </a:buCl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4073686-F341-3F4C-AC64-9400B9145378}" type="datetime4">
              <a:rPr lang="en-US" smtClean="0"/>
              <a:pPr/>
              <a:t>April 14,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7289339-D570-1745-B197-534C896B861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3186" y="-12329"/>
            <a:ext cx="9153144" cy="114300"/>
          </a:xfrm>
          <a:prstGeom prst="rect">
            <a:avLst/>
          </a:prstGeom>
          <a:solidFill>
            <a:srgbClr val="DD481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9" name="Picture 8" descr="signature_white_LG_02022014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31" y="5980180"/>
            <a:ext cx="1595105" cy="740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8939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- Light Grey/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 userDrawn="1"/>
        </p:nvSpPr>
        <p:spPr>
          <a:xfrm>
            <a:off x="0" y="0"/>
            <a:ext cx="9144000" cy="1385955"/>
          </a:xfrm>
          <a:prstGeom prst="rect">
            <a:avLst/>
          </a:prstGeom>
          <a:solidFill>
            <a:srgbClr val="6A737B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-1588" y="1384300"/>
            <a:ext cx="9144000" cy="433909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0" y="5820795"/>
            <a:ext cx="9144000" cy="1051560"/>
          </a:xfrm>
          <a:prstGeom prst="rect">
            <a:avLst/>
          </a:prstGeom>
          <a:solidFill>
            <a:srgbClr val="6A737B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1A9DB3-4EBB-2C46-834A-503428596BFD}" type="datetime4">
              <a:rPr lang="en-US" smtClean="0"/>
              <a:t>April 14,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7289339-D570-1745-B197-534C896B861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5" name="Rectangle 14"/>
          <p:cNvSpPr/>
          <p:nvPr userDrawn="1"/>
        </p:nvSpPr>
        <p:spPr>
          <a:xfrm>
            <a:off x="-9144" y="5721150"/>
            <a:ext cx="9153144" cy="114300"/>
          </a:xfrm>
          <a:prstGeom prst="rect">
            <a:avLst/>
          </a:prstGeom>
          <a:solidFill>
            <a:srgbClr val="DD481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2" name="Picture 11" descr="signature_white_LG_02022014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31" y="5980180"/>
            <a:ext cx="1595105" cy="740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06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599" cy="9064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81101"/>
            <a:ext cx="8229600" cy="43378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3168" y="6462025"/>
            <a:ext cx="182183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ambria"/>
                <a:cs typeface="Cambria"/>
              </a:defRPr>
            </a:lvl1pPr>
          </a:lstStyle>
          <a:p>
            <a:fld id="{740D97D2-3537-AA4C-AFEA-290D965E56F2}" type="datetime4">
              <a:rPr lang="en-US" smtClean="0"/>
              <a:pPr/>
              <a:t>April 14, 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70412" y="6462025"/>
            <a:ext cx="30749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ambria"/>
                <a:cs typeface="Cambria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78750" y="6462025"/>
            <a:ext cx="122713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ambria"/>
                <a:cs typeface="Cambria"/>
              </a:defRPr>
            </a:lvl1pPr>
          </a:lstStyle>
          <a:p>
            <a:fld id="{37289339-D570-1745-B197-534C896B861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97761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2" r:id="rId1"/>
    <p:sldLayoutId id="2147483738" r:id="rId2"/>
    <p:sldLayoutId id="2147483669" r:id="rId3"/>
    <p:sldLayoutId id="2147483649" r:id="rId4"/>
    <p:sldLayoutId id="2147483740" r:id="rId5"/>
    <p:sldLayoutId id="2147483653" r:id="rId6"/>
    <p:sldLayoutId id="2147483741" r:id="rId7"/>
    <p:sldLayoutId id="2147483668" r:id="rId8"/>
    <p:sldLayoutId id="2147483674" r:id="rId9"/>
    <p:sldLayoutId id="2147483739" r:id="rId10"/>
    <p:sldLayoutId id="2147483661" r:id="rId11"/>
    <p:sldLayoutId id="2147483663" r:id="rId12"/>
    <p:sldLayoutId id="2147483662" r:id="rId13"/>
    <p:sldLayoutId id="2147483720" r:id="rId14"/>
    <p:sldLayoutId id="2147483721" r:id="rId15"/>
    <p:sldLayoutId id="2147483664" r:id="rId16"/>
    <p:sldLayoutId id="2147483744" r:id="rId17"/>
    <p:sldLayoutId id="2147483654" r:id="rId18"/>
    <p:sldLayoutId id="2147483655" r:id="rId19"/>
    <p:sldLayoutId id="2147483656" r:id="rId20"/>
    <p:sldLayoutId id="2147483657" r:id="rId21"/>
    <p:sldLayoutId id="2147483658" r:id="rId22"/>
    <p:sldLayoutId id="2147483659" r:id="rId23"/>
    <p:sldLayoutId id="2147483651" r:id="rId24"/>
    <p:sldLayoutId id="2147483749" r:id="rId25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b="1" kern="1200">
          <a:solidFill>
            <a:schemeClr val="tx1">
              <a:lumMod val="75000"/>
              <a:lumOff val="25000"/>
            </a:schemeClr>
          </a:solidFill>
          <a:latin typeface="Cambria"/>
          <a:ea typeface="+mj-ea"/>
          <a:cs typeface="Cambria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chemeClr val="tx1">
            <a:lumMod val="50000"/>
            <a:lumOff val="50000"/>
          </a:schemeClr>
        </a:buClr>
        <a:buFont typeface="Arial"/>
        <a:buChar char="•"/>
        <a:defRPr sz="3200" b="0" kern="1200">
          <a:solidFill>
            <a:schemeClr val="tx1">
              <a:lumMod val="75000"/>
              <a:lumOff val="25000"/>
            </a:schemeClr>
          </a:solidFill>
          <a:latin typeface="Cambria"/>
          <a:ea typeface="+mn-ea"/>
          <a:cs typeface="Cambria"/>
        </a:defRPr>
      </a:lvl1pPr>
      <a:lvl2pPr marL="742950" indent="-285750" algn="l" defTabSz="457200" rtl="0" eaLnBrk="1" latinLnBrk="0" hangingPunct="1">
        <a:spcBef>
          <a:spcPct val="20000"/>
        </a:spcBef>
        <a:buClr>
          <a:schemeClr val="tx1">
            <a:lumMod val="50000"/>
            <a:lumOff val="50000"/>
          </a:schemeClr>
        </a:buClr>
        <a:buFont typeface="Arial"/>
        <a:buChar char="–"/>
        <a:defRPr sz="2800" kern="1200">
          <a:solidFill>
            <a:schemeClr val="tx1">
              <a:lumMod val="75000"/>
              <a:lumOff val="25000"/>
            </a:schemeClr>
          </a:solidFill>
          <a:latin typeface="Cambria"/>
          <a:ea typeface="+mn-ea"/>
          <a:cs typeface="Cambria"/>
        </a:defRPr>
      </a:lvl2pPr>
      <a:lvl3pPr marL="1143000" indent="-228600" algn="l" defTabSz="457200" rtl="0" eaLnBrk="1" latinLnBrk="0" hangingPunct="1">
        <a:spcBef>
          <a:spcPct val="20000"/>
        </a:spcBef>
        <a:buClr>
          <a:schemeClr val="tx1">
            <a:lumMod val="50000"/>
            <a:lumOff val="50000"/>
          </a:schemeClr>
        </a:buClr>
        <a:buFont typeface="Arial"/>
        <a:buChar char="•"/>
        <a:defRPr sz="2400" i="1" kern="1200">
          <a:solidFill>
            <a:schemeClr val="tx1">
              <a:lumMod val="75000"/>
              <a:lumOff val="25000"/>
            </a:schemeClr>
          </a:solidFill>
          <a:latin typeface="Cambria"/>
          <a:ea typeface="+mn-ea"/>
          <a:cs typeface="Cambria"/>
        </a:defRPr>
      </a:lvl3pPr>
      <a:lvl4pPr marL="1600200" indent="-228600" algn="l" defTabSz="457200" rtl="0" eaLnBrk="1" latinLnBrk="0" hangingPunct="1">
        <a:spcBef>
          <a:spcPct val="20000"/>
        </a:spcBef>
        <a:buClr>
          <a:schemeClr val="tx1">
            <a:lumMod val="50000"/>
            <a:lumOff val="50000"/>
          </a:schemeClr>
        </a:buClr>
        <a:buFont typeface="Arial"/>
        <a:buChar char="–"/>
        <a:defRPr sz="2000" kern="1200">
          <a:solidFill>
            <a:schemeClr val="tx1">
              <a:lumMod val="75000"/>
              <a:lumOff val="25000"/>
            </a:schemeClr>
          </a:solidFill>
          <a:latin typeface="Cambria"/>
          <a:ea typeface="+mn-ea"/>
          <a:cs typeface="Cambria"/>
        </a:defRPr>
      </a:lvl4pPr>
      <a:lvl5pPr marL="2057400" indent="-228600" algn="l" defTabSz="457200" rtl="0" eaLnBrk="1" latinLnBrk="0" hangingPunct="1">
        <a:spcBef>
          <a:spcPct val="20000"/>
        </a:spcBef>
        <a:buClr>
          <a:schemeClr val="tx1">
            <a:lumMod val="50000"/>
            <a:lumOff val="50000"/>
          </a:schemeClr>
        </a:buClr>
        <a:buFont typeface="Arial"/>
        <a:buChar char="»"/>
        <a:defRPr sz="2000" kern="1200">
          <a:solidFill>
            <a:schemeClr val="tx1">
              <a:lumMod val="75000"/>
              <a:lumOff val="25000"/>
            </a:schemeClr>
          </a:solidFill>
          <a:latin typeface="Cambria"/>
          <a:ea typeface="+mn-ea"/>
          <a:cs typeface="Cambria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12" Type="http://schemas.openxmlformats.org/officeDocument/2006/relationships/image" Target="../media/image4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917574" y="725578"/>
            <a:ext cx="7770813" cy="1822450"/>
          </a:xfrm>
        </p:spPr>
        <p:txBody>
          <a:bodyPr/>
          <a:lstStyle/>
          <a:p>
            <a:r>
              <a:rPr lang="en-US" sz="4800" dirty="0" smtClean="0"/>
              <a:t>3DPOV Display</a:t>
            </a:r>
            <a:endParaRPr lang="en-US" sz="4800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917575" y="3165894"/>
            <a:ext cx="7770813" cy="2268748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2000" dirty="0" smtClean="0"/>
              <a:t>Philip D. Geramian, Alex Julian, Lyle Moffitt, Roman Olesh</a:t>
            </a:r>
          </a:p>
          <a:p>
            <a:pPr>
              <a:lnSpc>
                <a:spcPct val="100000"/>
              </a:lnSpc>
            </a:pPr>
            <a:endParaRPr lang="en-US" sz="2000" dirty="0" smtClean="0"/>
          </a:p>
          <a:p>
            <a:pPr>
              <a:lnSpc>
                <a:spcPct val="100000"/>
              </a:lnSpc>
            </a:pPr>
            <a:r>
              <a:rPr lang="en-US" sz="2000" dirty="0" smtClean="0"/>
              <a:t>Syracuse </a:t>
            </a:r>
            <a:r>
              <a:rPr lang="en-US" sz="2000" dirty="0"/>
              <a:t>University </a:t>
            </a:r>
            <a:br>
              <a:rPr lang="en-US" sz="2000" dirty="0"/>
            </a:br>
            <a:r>
              <a:rPr lang="en-US" sz="2000" dirty="0"/>
              <a:t>College of Engineering and Computer Science</a:t>
            </a:r>
          </a:p>
          <a:p>
            <a:pPr>
              <a:lnSpc>
                <a:spcPct val="100000"/>
              </a:lnSpc>
            </a:pPr>
            <a:endParaRPr lang="en-US" sz="2000" dirty="0"/>
          </a:p>
          <a:p>
            <a:pPr>
              <a:lnSpc>
                <a:spcPct val="100000"/>
              </a:lnSpc>
            </a:pPr>
            <a:r>
              <a:rPr lang="en-US" sz="2000" dirty="0" smtClean="0"/>
              <a:t>April 18, 2015</a:t>
            </a:r>
            <a:endParaRPr lang="en-US" sz="20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8923" y="216961"/>
            <a:ext cx="2839683" cy="2839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142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Team Members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800" dirty="0" smtClean="0"/>
              <a:t>Philip D. Geramian</a:t>
            </a:r>
            <a:endParaRPr lang="en-US" dirty="0" smtClean="0"/>
          </a:p>
          <a:p>
            <a:pPr lvl="1"/>
            <a:r>
              <a:rPr lang="en-US" sz="2000" dirty="0" smtClean="0"/>
              <a:t>Major: Computer Engineering</a:t>
            </a:r>
          </a:p>
          <a:p>
            <a:r>
              <a:rPr lang="en-US" sz="2800" dirty="0" smtClean="0"/>
              <a:t>Alex Julian</a:t>
            </a:r>
          </a:p>
          <a:p>
            <a:pPr lvl="1"/>
            <a:r>
              <a:rPr lang="en-US" sz="2000" dirty="0" smtClean="0"/>
              <a:t>Major: Electrical Engineering</a:t>
            </a:r>
          </a:p>
          <a:p>
            <a:pPr lvl="1"/>
            <a:r>
              <a:rPr lang="en-US" sz="2000" dirty="0" smtClean="0"/>
              <a:t>Minor: Mathematics</a:t>
            </a:r>
          </a:p>
          <a:p>
            <a:r>
              <a:rPr lang="en-US" sz="2800" dirty="0" smtClean="0"/>
              <a:t>Roman Olesh</a:t>
            </a:r>
            <a:endParaRPr lang="en-US" dirty="0" smtClean="0"/>
          </a:p>
          <a:p>
            <a:pPr lvl="1"/>
            <a:r>
              <a:rPr lang="en-US" sz="2000" dirty="0" smtClean="0"/>
              <a:t>Major: Electrical Engineering</a:t>
            </a:r>
          </a:p>
          <a:p>
            <a:r>
              <a:rPr lang="en-US" sz="2800" dirty="0" smtClean="0"/>
              <a:t>Lyle Moffitt</a:t>
            </a:r>
          </a:p>
          <a:p>
            <a:pPr lvl="1"/>
            <a:r>
              <a:rPr lang="en-US" sz="2000" dirty="0" smtClean="0"/>
              <a:t>Major: Computer Engineering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89339-D570-1745-B197-534C896B8612}" type="slidenum">
              <a:rPr lang="en-US" smtClean="0">
                <a:solidFill>
                  <a:prstClr val="white"/>
                </a:solidFill>
              </a:rPr>
              <a:pPr/>
              <a:t>2</a:t>
            </a:fld>
            <a:endParaRPr lang="en-US">
              <a:solidFill>
                <a:prstClr val="white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08494" y="5771071"/>
            <a:ext cx="1164570" cy="1164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469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Project Description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89339-D570-1745-B197-534C896B8612}" type="slidenum">
              <a:rPr lang="en-US" smtClean="0"/>
              <a:pPr/>
              <a:t>3</a:t>
            </a:fld>
            <a:endParaRPr lang="en-US"/>
          </a:p>
        </p:txBody>
      </p:sp>
      <p:pic>
        <p:nvPicPr>
          <p:cNvPr id="8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2008" y="1181100"/>
            <a:ext cx="7710311" cy="433705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5747" y="5753815"/>
            <a:ext cx="1164570" cy="1164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364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720" y="17252"/>
            <a:ext cx="8229599" cy="808757"/>
          </a:xfrm>
        </p:spPr>
        <p:txBody>
          <a:bodyPr/>
          <a:lstStyle/>
          <a:p>
            <a:r>
              <a:rPr lang="en-US" dirty="0" smtClean="0"/>
              <a:t>Hardware Description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89339-D570-1745-B197-534C896B8612}" type="slidenum">
              <a:rPr lang="en-US" smtClean="0"/>
              <a:pPr/>
              <a:t>4</a:t>
            </a:fld>
            <a:endParaRPr lang="en-US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3692" y="826009"/>
            <a:ext cx="5992709" cy="4802337"/>
          </a:xfrm>
        </p:spPr>
      </p:pic>
      <p:sp>
        <p:nvSpPr>
          <p:cNvPr id="3" name="Rectangle 2"/>
          <p:cNvSpPr/>
          <p:nvPr/>
        </p:nvSpPr>
        <p:spPr>
          <a:xfrm>
            <a:off x="1453692" y="1005840"/>
            <a:ext cx="1295604" cy="2109216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1600" dirty="0" smtClean="0">
                <a:solidFill>
                  <a:schemeClr val="tx1"/>
                </a:solidFill>
              </a:rPr>
              <a:t>SRAM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558294" y="3115056"/>
            <a:ext cx="1086399" cy="912221"/>
          </a:xfrm>
          <a:prstGeom prst="rect">
            <a:avLst/>
          </a:pr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1000" dirty="0" smtClean="0">
                <a:solidFill>
                  <a:schemeClr val="tx1"/>
                </a:solidFill>
              </a:rPr>
              <a:t>Hall </a:t>
            </a:r>
            <a:r>
              <a:rPr lang="en-US" sz="1000" dirty="0" smtClean="0">
                <a:solidFill>
                  <a:schemeClr val="tx1"/>
                </a:solidFill>
              </a:rPr>
              <a:t>Effect Sensor</a:t>
            </a:r>
            <a:endParaRPr lang="en-US" sz="1400" dirty="0">
              <a:solidFill>
                <a:schemeClr val="tx1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1453692" y="4084319"/>
            <a:ext cx="1661364" cy="1005841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r>
              <a:rPr lang="en-US" sz="1200" dirty="0" smtClean="0">
                <a:solidFill>
                  <a:schemeClr val="tx1"/>
                </a:solidFill>
              </a:rPr>
              <a:t>  LDO Voltage Regulator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053584" y="1164336"/>
            <a:ext cx="1103376" cy="3663696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>
                <a:solidFill>
                  <a:schemeClr val="tx1"/>
                </a:solidFill>
              </a:rPr>
              <a:t>LED Drivers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2738322" y="1005840"/>
            <a:ext cx="2047038" cy="2109216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dirty="0">
                <a:solidFill>
                  <a:schemeClr val="tx1"/>
                </a:solidFill>
              </a:rPr>
              <a:t>µ</a:t>
            </a:r>
            <a:r>
              <a:rPr lang="en-US" dirty="0" smtClean="0">
                <a:solidFill>
                  <a:schemeClr val="tx1"/>
                </a:solidFill>
              </a:rPr>
              <a:t>CU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115056" y="3127248"/>
            <a:ext cx="1295604" cy="2109216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lang="en-US" sz="1400" dirty="0" smtClean="0">
                <a:solidFill>
                  <a:schemeClr val="tx1"/>
                </a:solidFill>
              </a:rPr>
              <a:t>FTDI, ICSP, Power, and I2C Headers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483146" y="826008"/>
            <a:ext cx="992074" cy="4802337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sz="1400" dirty="0" smtClean="0">
                <a:solidFill>
                  <a:schemeClr val="tx1"/>
                </a:solidFill>
              </a:rPr>
              <a:t>3mm</a:t>
            </a:r>
            <a:br>
              <a:rPr lang="en-US" sz="1400" dirty="0" smtClean="0">
                <a:solidFill>
                  <a:schemeClr val="tx1"/>
                </a:solidFill>
              </a:rPr>
            </a:br>
            <a:r>
              <a:rPr lang="en-US" sz="1400" dirty="0" smtClean="0">
                <a:solidFill>
                  <a:schemeClr val="tx1"/>
                </a:solidFill>
              </a:rPr>
              <a:t>White</a:t>
            </a:r>
            <a:br>
              <a:rPr lang="en-US" sz="1400" dirty="0" smtClean="0">
                <a:solidFill>
                  <a:schemeClr val="tx1"/>
                </a:solidFill>
              </a:rPr>
            </a:br>
            <a:r>
              <a:rPr lang="en-US" sz="1400" dirty="0" smtClean="0">
                <a:solidFill>
                  <a:schemeClr val="tx1"/>
                </a:solidFill>
              </a:rPr>
              <a:t>LEDs</a:t>
            </a:r>
            <a:endParaRPr lang="en-US" sz="1400" dirty="0">
              <a:solidFill>
                <a:schemeClr val="tx1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9354" y="5771068"/>
            <a:ext cx="1164570" cy="1164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665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Software Description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/>
        <p:txBody>
          <a:bodyPr anchor="ctr"/>
          <a:lstStyle/>
          <a:p>
            <a:r>
              <a:rPr lang="en-US" dirty="0" smtClean="0"/>
              <a:t>Beagle Bone (Frontend)</a:t>
            </a:r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3"/>
          </p:nvPr>
        </p:nvSpPr>
        <p:spPr/>
        <p:txBody>
          <a:bodyPr anchor="ctr"/>
          <a:lstStyle/>
          <a:p>
            <a:r>
              <a:rPr lang="en-US" dirty="0" err="1" smtClean="0"/>
              <a:t>Arduino</a:t>
            </a:r>
            <a:r>
              <a:rPr lang="en-US" dirty="0" smtClean="0"/>
              <a:t> (Backend)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89339-D570-1745-B197-534C896B8612}" type="slidenum">
              <a:rPr lang="en-US" smtClean="0"/>
              <a:pPr/>
              <a:t>5</a:t>
            </a:fld>
            <a:endParaRPr lang="en-US"/>
          </a:p>
        </p:txBody>
      </p:sp>
      <p:graphicFrame>
        <p:nvGraphicFramePr>
          <p:cNvPr id="13" name="Content Placeholder 12"/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457815672"/>
              </p:ext>
            </p:extLst>
          </p:nvPr>
        </p:nvGraphicFramePr>
        <p:xfrm>
          <a:off x="457200" y="1855788"/>
          <a:ext cx="3657600" cy="3657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14" name="Content Placeholder 13"/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1995720135"/>
              </p:ext>
            </p:extLst>
          </p:nvPr>
        </p:nvGraphicFramePr>
        <p:xfrm>
          <a:off x="4749800" y="1855788"/>
          <a:ext cx="3937000" cy="3657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0252" y="5762441"/>
            <a:ext cx="1164570" cy="1164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773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Engineering Challenges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Data flow</a:t>
            </a:r>
          </a:p>
          <a:p>
            <a:r>
              <a:rPr lang="en-US" dirty="0" smtClean="0"/>
              <a:t>Supplying Power</a:t>
            </a:r>
          </a:p>
          <a:p>
            <a:r>
              <a:rPr lang="en-US" dirty="0" smtClean="0"/>
              <a:t>Mechanical Balancing</a:t>
            </a:r>
          </a:p>
          <a:p>
            <a:r>
              <a:rPr lang="en-US" dirty="0" err="1" smtClean="0"/>
              <a:t>ExpressPCB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89339-D570-1745-B197-534C896B8612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0253" y="5753815"/>
            <a:ext cx="1164570" cy="1164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4826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89339-D570-1745-B197-534C896B8612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4759" y="5693430"/>
            <a:ext cx="1164570" cy="1164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2603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09"/>
  <p:tag name="MMPROD_UIDATA" val="&lt;database version=&quot;8.0&quot;&gt;&lt;object type=&quot;1&quot; unique_id=&quot;10001&quot;&gt;&lt;object type=&quot;2&quot; unique_id=&quot;10002&quot;&gt;&lt;object type=&quot;3&quot; unique_id=&quot;10003&quot;&gt;&lt;property id=&quot;20148&quot; value=&quot;5&quot;/&gt;&lt;property id=&quot;20300&quot; value=&quot;Slide 1 - &amp;quot;This is The Title Slide&amp;quot;&quot;/&gt;&lt;property id=&quot;20307&quot; value=&quot;512&quot;/&gt;&lt;/object&gt;&lt;object type=&quot;3&quot; unique_id=&quot;10006&quot;&gt;&lt;property id=&quot;20148&quot; value=&quot;5&quot;/&gt;&lt;property id=&quot;20300&quot; value=&quot;Slide 2 - &amp;quot;Templates Drive Consistent Identities&amp;quot;&quot;/&gt;&lt;property id=&quot;20307&quot; value=&quot;531&quot;/&gt;&lt;/object&gt;&lt;object type=&quot;3&quot; unique_id=&quot;10009&quot;&gt;&lt;property id=&quot;20148&quot; value=&quot;5&quot;/&gt;&lt;property id=&quot;20300&quot; value=&quot;Slide 3 - &amp;quot;Text | Formatting&amp;quot;&quot;/&gt;&lt;property id=&quot;20307&quot; value=&quot;534&quot;/&gt;&lt;/object&gt;&lt;object type=&quot;3&quot; unique_id=&quot;10010&quot;&gt;&lt;property id=&quot;20148&quot; value=&quot;5&quot;/&gt;&lt;property id=&quot;20300&quot; value=&quot;Slide 4 - &amp;quot;Text | Size&amp;quot;&quot;/&gt;&lt;property id=&quot;20307&quot; value=&quot;535&quot;/&gt;&lt;/object&gt;&lt;object type=&quot;3&quot; unique_id=&quot;10011&quot;&gt;&lt;property id=&quot;20148&quot; value=&quot;5&quot;/&gt;&lt;property id=&quot;20300&quot; value=&quot;Slide 5 - &amp;quot;Dark Background | Text&amp;quot;&quot;/&gt;&lt;property id=&quot;20307&quot; value=&quot;536&quot;/&gt;&lt;/object&gt;&lt;object type=&quot;3&quot; unique_id=&quot;10015&quot;&gt;&lt;property id=&quot;20148&quot; value=&quot;5&quot;/&gt;&lt;property id=&quot;20300&quot; value=&quot;Slide 6 - &amp;quot;Layouts | Two-Column Comparison&amp;quot;&quot;/&gt;&lt;property id=&quot;20307&quot; value=&quot;539&quot;/&gt;&lt;/object&gt;&lt;object type=&quot;3&quot; unique_id=&quot;10017&quot;&gt;&lt;property id=&quot;20148&quot; value=&quot;5&quot;/&gt;&lt;property id=&quot;20300&quot; value=&quot;Slide 7 - &amp;quot;Layouts | Two-Column with Graphic&amp;quot;&quot;/&gt;&lt;property id=&quot;20307&quot; value=&quot;541&quot;/&gt;&lt;/object&gt;&lt;object type=&quot;3&quot; unique_id=&quot;10018&quot;&gt;&lt;property id=&quot;20148&quot; value=&quot;5&quot;/&gt;&lt;property id=&quot;20300&quot; value=&quot;Slide 8 - &amp;quot;Layouts | Charts&amp;quot;&quot;/&gt;&lt;property id=&quot;20307&quot; value=&quot;542&quot;/&gt;&lt;/object&gt;&lt;object type=&quot;3&quot; unique_id=&quot;10019&quot;&gt;&lt;property id=&quot;20148&quot; value=&quot;5&quot;/&gt;&lt;property id=&quot;20300&quot; value=&quot;Slide 9 - &amp;quot;Layouts | Charts&amp;quot;&quot;/&gt;&lt;property id=&quot;20307&quot; value=&quot;543&quot;/&gt;&lt;/object&gt;&lt;object type=&quot;3&quot; unique_id=&quot;10020&quot;&gt;&lt;property id=&quot;20148&quot; value=&quot;5&quot;/&gt;&lt;property id=&quot;20300&quot; value=&quot;Slide 10 - &amp;quot;Layouts | Charts&amp;quot;&quot;/&gt;&lt;property id=&quot;20307&quot; value=&quot;544&quot;/&gt;&lt;/object&gt;&lt;object type=&quot;3&quot; unique_id=&quot;10021&quot;&gt;&lt;property id=&quot;20148&quot; value=&quot;5&quot;/&gt;&lt;property id=&quot;20300&quot; value=&quot;Slide 11 - &amp;quot;Layouts | Photography&amp;quot;&quot;/&gt;&lt;property id=&quot;20307&quot; value=&quot;545&quot;/&gt;&lt;/object&gt;&lt;object type=&quot;3&quot; unique_id=&quot;10023&quot;&gt;&lt;property id=&quot;20148&quot; value=&quot;5&quot;/&gt;&lt;property id=&quot;20300&quot; value=&quot;Slide 12 - &amp;quot;Layouts |  Full Bleed Photography&amp;quot;&quot;/&gt;&lt;property id=&quot;20307&quot; value=&quot;547&quot;/&gt;&lt;/object&gt;&lt;object type=&quot;3&quot; unique_id=&quot;10025&quot;&gt;&lt;property id=&quot;20148&quot; value=&quot;5&quot;/&gt;&lt;property id=&quot;20300&quot; value=&quot;Slide 13 - &amp;quot;Contrasting slides may be used for emphasis&amp;quot;&quot;/&gt;&lt;property id=&quot;20307&quot; value=&quot;552&quot;/&gt;&lt;/object&gt;&lt;object type=&quot;3&quot; unique_id=&quot;10032&quot;&gt;&lt;property id=&quot;20148&quot; value=&quot;5&quot;/&gt;&lt;property id=&quot;20300&quot; value=&quot;Slide 14&quot;/&gt;&lt;property id=&quot;20307&quot; value=&quot;527&quot;/&gt;&lt;/object&gt;&lt;/object&gt;&lt;object type=&quot;8&quot; unique_id=&quot;10066&quot;&gt;&lt;/object&gt;&lt;/object&gt;&lt;/database&gt;"/>
  <p:tag name="SECTOMILLISECCONVERTED" val="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12177</TotalTime>
  <Words>166</Words>
  <Application>Microsoft Office PowerPoint</Application>
  <PresentationFormat>On-screen Show (4:3)</PresentationFormat>
  <Paragraphs>67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Cambria</vt:lpstr>
      <vt:lpstr>Office Theme</vt:lpstr>
      <vt:lpstr>3DPOV Display</vt:lpstr>
      <vt:lpstr>Team Members</vt:lpstr>
      <vt:lpstr>Project Description</vt:lpstr>
      <vt:lpstr>Hardware Description</vt:lpstr>
      <vt:lpstr>Software Description</vt:lpstr>
      <vt:lpstr>Engineering Challenges</vt:lpstr>
      <vt:lpstr>PowerPoint Presentation</vt:lpstr>
    </vt:vector>
  </TitlesOfParts>
  <Manager/>
  <Company/>
  <LinksUpToDate>false</LinksUpToDate>
  <SharedDoc>false</SharedDoc>
  <HyperlinkBase/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Peter Cohl</dc:creator>
  <cp:keywords/>
  <dc:description/>
  <cp:lastModifiedBy>Inventor</cp:lastModifiedBy>
  <cp:revision>244</cp:revision>
  <cp:lastPrinted>2014-02-14T21:32:09Z</cp:lastPrinted>
  <dcterms:created xsi:type="dcterms:W3CDTF">2013-12-09T08:58:09Z</dcterms:created>
  <dcterms:modified xsi:type="dcterms:W3CDTF">2015-04-14T14:21:21Z</dcterms:modified>
  <cp:category/>
</cp:coreProperties>
</file>